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sldIdLst>
    <p:sldId id="256" r:id="rId5"/>
    <p:sldId id="257" r:id="rId6"/>
    <p:sldId id="357" r:id="rId7"/>
    <p:sldId id="333" r:id="rId8"/>
    <p:sldId id="282" r:id="rId9"/>
    <p:sldId id="258" r:id="rId10"/>
    <p:sldId id="332" r:id="rId11"/>
    <p:sldId id="334" r:id="rId12"/>
    <p:sldId id="335" r:id="rId13"/>
    <p:sldId id="336" r:id="rId14"/>
    <p:sldId id="337" r:id="rId15"/>
    <p:sldId id="340" r:id="rId16"/>
    <p:sldId id="354" r:id="rId17"/>
    <p:sldId id="355" r:id="rId18"/>
    <p:sldId id="356" r:id="rId19"/>
    <p:sldId id="339" r:id="rId20"/>
    <p:sldId id="283" r:id="rId21"/>
    <p:sldId id="341" r:id="rId22"/>
    <p:sldId id="342" r:id="rId23"/>
    <p:sldId id="338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290" r:id="rId32"/>
    <p:sldId id="350" r:id="rId33"/>
    <p:sldId id="352" r:id="rId34"/>
    <p:sldId id="351" r:id="rId35"/>
    <p:sldId id="358" r:id="rId36"/>
    <p:sldId id="359" r:id="rId37"/>
    <p:sldId id="360" r:id="rId38"/>
    <p:sldId id="36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D20301-4287-9041-12C5-ED81E193C2E0}" name="Richard Diver (HE/HIM)" initials="R(" userId="S::ridive@microsoft.com::1d7465a4-5cd3-4dc8-8db9-565c720ebd9c" providerId="AD"/>
  <p188:author id="{D024320A-2B1A-AA96-8FA3-6F7FFF4A7B89}" name="Janice Wu" initials="JW" userId="S::zhiwu@microsoft.com::c6c86711-f426-45df-b901-2827697bb9cb" providerId="AD"/>
  <p188:author id="{DFD44415-4C76-42C8-129F-2632CEEFE8F8}" name="Nannette Sperling (Synaxis Corporation)" initials="NC" userId="S::v-nans@microsoft.com::d52d1fc2-a9a6-4dd3-9317-1239dd752952" providerId="AD"/>
  <p188:author id="{1761AB79-BD2F-5A7A-53FA-2F120E6BA2EB}" name="Michelle Rutzer (PRIME 8 LLC)" initials="MR" userId="S::v-mirut@microsoft.com::0eb8a9d2-7eff-4e29-9140-23a6a4b2fe89" providerId="AD"/>
  <p188:author id="{E65A7E9E-4CC2-39A4-3852-76C89A530F7C}" name="Sean Whalen" initials="SW" userId="S::seanwhalen@microsoft.com::224ef4fe-8a39-47ee-ad8b-07aa3deffa71" providerId="AD"/>
  <p188:author id="{FF4F35AD-D89A-90F7-8C74-6790F6E8E6E3}" name="Mihai Peicu" initials="MP" userId="S::mihaipe@ntdev.microsoft.com::f7a8ed6f-f8eb-4b6f-94cb-b50a7f7350d4" providerId="AD"/>
  <p188:author id="{839EABBA-E5A0-3440-23E1-8D4E1A29E188}" name="Gaurav Uppal" initials="GU" userId="S::guppal@microsoft.com::fcd2be2a-c66a-45b3-accb-39910e0284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F9FF"/>
    <a:srgbClr val="8F867D"/>
    <a:srgbClr val="FFFFFF"/>
    <a:srgbClr val="B7DDFF"/>
    <a:srgbClr val="E4E4E4"/>
    <a:srgbClr val="ECECEC"/>
    <a:srgbClr val="F6F3FB"/>
    <a:srgbClr val="F9F9F9"/>
    <a:srgbClr val="F4F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C23B9-2F06-43E0-8311-89C85D82A0F8}" v="23" dt="2024-08-14T18:09:14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orio" userId="dbe1492c70b6d8a8" providerId="LiveId" clId="{47F1426C-EE96-48DF-B312-0320735CCC68}"/>
    <pc:docChg chg="modSld">
      <pc:chgData name="Scott Corio" userId="dbe1492c70b6d8a8" providerId="LiveId" clId="{47F1426C-EE96-48DF-B312-0320735CCC68}" dt="2024-08-15T11:35:16.515" v="19" actId="20577"/>
      <pc:docMkLst>
        <pc:docMk/>
      </pc:docMkLst>
      <pc:sldChg chg="modSp mod">
        <pc:chgData name="Scott Corio" userId="dbe1492c70b6d8a8" providerId="LiveId" clId="{47F1426C-EE96-48DF-B312-0320735CCC68}" dt="2024-08-15T11:35:16.515" v="19" actId="20577"/>
        <pc:sldMkLst>
          <pc:docMk/>
          <pc:sldMk cId="1459299919" sldId="257"/>
        </pc:sldMkLst>
        <pc:spChg chg="mod">
          <ac:chgData name="Scott Corio" userId="dbe1492c70b6d8a8" providerId="LiveId" clId="{47F1426C-EE96-48DF-B312-0320735CCC68}" dt="2024-08-15T11:35:16.515" v="19" actId="20577"/>
          <ac:spMkLst>
            <pc:docMk/>
            <pc:sldMk cId="1459299919" sldId="257"/>
            <ac:spMk id="6" creationId="{F71A0FA9-8672-B276-B6BB-815EFF80486C}"/>
          </ac:spMkLst>
        </pc:spChg>
      </pc:sldChg>
    </pc:docChg>
  </pc:docChgLst>
  <pc:docChgLst>
    <pc:chgData name="Scott Corio" userId="dbe1492c70b6d8a8" providerId="LiveId" clId="{908C23B9-2F06-43E0-8311-89C85D82A0F8}"/>
    <pc:docChg chg="undo custSel addSld delSld modSld sldOrd modMainMaster">
      <pc:chgData name="Scott Corio" userId="dbe1492c70b6d8a8" providerId="LiveId" clId="{908C23B9-2F06-43E0-8311-89C85D82A0F8}" dt="2024-08-14T18:09:14.218" v="4392"/>
      <pc:docMkLst>
        <pc:docMk/>
      </pc:docMkLst>
      <pc:sldChg chg="addSp delSp modSp mod modClrScheme chgLayout">
        <pc:chgData name="Scott Corio" userId="dbe1492c70b6d8a8" providerId="LiveId" clId="{908C23B9-2F06-43E0-8311-89C85D82A0F8}" dt="2024-08-11T19:14:05.492" v="3" actId="478"/>
        <pc:sldMkLst>
          <pc:docMk/>
          <pc:sldMk cId="608353760" sldId="258"/>
        </pc:sldMkLst>
        <pc:spChg chg="add del mod ord">
          <ac:chgData name="Scott Corio" userId="dbe1492c70b6d8a8" providerId="LiveId" clId="{908C23B9-2F06-43E0-8311-89C85D82A0F8}" dt="2024-08-11T19:14:03.383" v="2" actId="478"/>
          <ac:spMkLst>
            <pc:docMk/>
            <pc:sldMk cId="608353760" sldId="258"/>
            <ac:spMk id="2" creationId="{01A01096-4263-C357-6EBB-2CE49C1EBFE6}"/>
          </ac:spMkLst>
        </pc:spChg>
        <pc:spChg chg="add del mod ord">
          <ac:chgData name="Scott Corio" userId="dbe1492c70b6d8a8" providerId="LiveId" clId="{908C23B9-2F06-43E0-8311-89C85D82A0F8}" dt="2024-08-11T19:14:05.492" v="3" actId="478"/>
          <ac:spMkLst>
            <pc:docMk/>
            <pc:sldMk cId="608353760" sldId="258"/>
            <ac:spMk id="3" creationId="{3D56A4A2-2C80-F067-6730-427F8F01426E}"/>
          </ac:spMkLst>
        </pc:spChg>
        <pc:spChg chg="mod ord">
          <ac:chgData name="Scott Corio" userId="dbe1492c70b6d8a8" providerId="LiveId" clId="{908C23B9-2F06-43E0-8311-89C85D82A0F8}" dt="2024-08-11T19:13:58.427" v="1" actId="700"/>
          <ac:spMkLst>
            <pc:docMk/>
            <pc:sldMk cId="608353760" sldId="258"/>
            <ac:spMk id="4" creationId="{5F77A063-5121-86F3-5E40-07C881E8C540}"/>
          </ac:spMkLst>
        </pc:spChg>
      </pc:sldChg>
      <pc:sldChg chg="modSp mod">
        <pc:chgData name="Scott Corio" userId="dbe1492c70b6d8a8" providerId="LiveId" clId="{908C23B9-2F06-43E0-8311-89C85D82A0F8}" dt="2024-08-11T19:20:24.716" v="37" actId="20577"/>
        <pc:sldMkLst>
          <pc:docMk/>
          <pc:sldMk cId="3500426060" sldId="283"/>
        </pc:sldMkLst>
        <pc:spChg chg="mod">
          <ac:chgData name="Scott Corio" userId="dbe1492c70b6d8a8" providerId="LiveId" clId="{908C23B9-2F06-43E0-8311-89C85D82A0F8}" dt="2024-08-11T19:20:24.716" v="37" actId="20577"/>
          <ac:spMkLst>
            <pc:docMk/>
            <pc:sldMk cId="3500426060" sldId="283"/>
            <ac:spMk id="5" creationId="{94ACE736-64DD-4D53-8BEF-63619A2E4DF9}"/>
          </ac:spMkLst>
        </pc:spChg>
      </pc:sldChg>
      <pc:sldChg chg="modSp mod">
        <pc:chgData name="Scott Corio" userId="dbe1492c70b6d8a8" providerId="LiveId" clId="{908C23B9-2F06-43E0-8311-89C85D82A0F8}" dt="2024-08-12T20:32:21.954" v="2024" actId="20577"/>
        <pc:sldMkLst>
          <pc:docMk/>
          <pc:sldMk cId="3299972634" sldId="290"/>
        </pc:sldMkLst>
        <pc:spChg chg="mod">
          <ac:chgData name="Scott Corio" userId="dbe1492c70b6d8a8" providerId="LiveId" clId="{908C23B9-2F06-43E0-8311-89C85D82A0F8}" dt="2024-08-12T20:32:21.954" v="2024" actId="20577"/>
          <ac:spMkLst>
            <pc:docMk/>
            <pc:sldMk cId="3299972634" sldId="290"/>
            <ac:spMk id="5" creationId="{A1203A2B-3F89-4152-B680-A71D56268F89}"/>
          </ac:spMkLst>
        </pc:spChg>
        <pc:graphicFrameChg chg="modGraphic">
          <ac:chgData name="Scott Corio" userId="dbe1492c70b6d8a8" providerId="LiveId" clId="{908C23B9-2F06-43E0-8311-89C85D82A0F8}" dt="2024-08-12T20:32:04.731" v="1976" actId="20577"/>
          <ac:graphicFrameMkLst>
            <pc:docMk/>
            <pc:sldMk cId="3299972634" sldId="290"/>
            <ac:graphicFrameMk id="4" creationId="{2A53E2D3-8DDA-474C-9A36-75672587F4BF}"/>
          </ac:graphicFrameMkLst>
        </pc:graphicFrameChg>
      </pc:sldChg>
      <pc:sldChg chg="modSp mod">
        <pc:chgData name="Scott Corio" userId="dbe1492c70b6d8a8" providerId="LiveId" clId="{908C23B9-2F06-43E0-8311-89C85D82A0F8}" dt="2024-08-13T00:49:33.883" v="3460" actId="6549"/>
        <pc:sldMkLst>
          <pc:docMk/>
          <pc:sldMk cId="33503543" sldId="333"/>
        </pc:sldMkLst>
        <pc:spChg chg="mod">
          <ac:chgData name="Scott Corio" userId="dbe1492c70b6d8a8" providerId="LiveId" clId="{908C23B9-2F06-43E0-8311-89C85D82A0F8}" dt="2024-08-13T00:49:33.883" v="3460" actId="6549"/>
          <ac:spMkLst>
            <pc:docMk/>
            <pc:sldMk cId="33503543" sldId="333"/>
            <ac:spMk id="15" creationId="{33742D60-BF36-422E-AF38-B3A1C4423AB0}"/>
          </ac:spMkLst>
        </pc:spChg>
      </pc:sldChg>
      <pc:sldChg chg="modSp mod chgLayout">
        <pc:chgData name="Scott Corio" userId="dbe1492c70b6d8a8" providerId="LiveId" clId="{908C23B9-2F06-43E0-8311-89C85D82A0F8}" dt="2024-08-11T19:14:40.110" v="6" actId="1076"/>
        <pc:sldMkLst>
          <pc:docMk/>
          <pc:sldMk cId="173822942" sldId="335"/>
        </pc:sldMkLst>
        <pc:spChg chg="mod ord">
          <ac:chgData name="Scott Corio" userId="dbe1492c70b6d8a8" providerId="LiveId" clId="{908C23B9-2F06-43E0-8311-89C85D82A0F8}" dt="2024-08-11T19:14:30.517" v="4" actId="700"/>
          <ac:spMkLst>
            <pc:docMk/>
            <pc:sldMk cId="173822942" sldId="335"/>
            <ac:spMk id="4" creationId="{5E0C939E-65AD-A715-C2AF-FDA531A4CF15}"/>
          </ac:spMkLst>
        </pc:spChg>
        <pc:spChg chg="mod ord">
          <ac:chgData name="Scott Corio" userId="dbe1492c70b6d8a8" providerId="LiveId" clId="{908C23B9-2F06-43E0-8311-89C85D82A0F8}" dt="2024-08-11T19:14:40.110" v="6" actId="1076"/>
          <ac:spMkLst>
            <pc:docMk/>
            <pc:sldMk cId="173822942" sldId="335"/>
            <ac:spMk id="5" creationId="{6903B420-FEAB-089D-687E-9710DB2CD5ED}"/>
          </ac:spMkLst>
        </pc:spChg>
      </pc:sldChg>
      <pc:sldChg chg="modSp mod">
        <pc:chgData name="Scott Corio" userId="dbe1492c70b6d8a8" providerId="LiveId" clId="{908C23B9-2F06-43E0-8311-89C85D82A0F8}" dt="2024-08-12T21:29:19.512" v="2758" actId="20577"/>
        <pc:sldMkLst>
          <pc:docMk/>
          <pc:sldMk cId="3538539618" sldId="336"/>
        </pc:sldMkLst>
        <pc:spChg chg="mod">
          <ac:chgData name="Scott Corio" userId="dbe1492c70b6d8a8" providerId="LiveId" clId="{908C23B9-2F06-43E0-8311-89C85D82A0F8}" dt="2024-08-12T21:29:19.512" v="2758" actId="20577"/>
          <ac:spMkLst>
            <pc:docMk/>
            <pc:sldMk cId="3538539618" sldId="336"/>
            <ac:spMk id="5" creationId="{69567126-7291-FC25-BEF1-89168558BA3D}"/>
          </ac:spMkLst>
        </pc:spChg>
      </pc:sldChg>
      <pc:sldChg chg="modSp mod">
        <pc:chgData name="Scott Corio" userId="dbe1492c70b6d8a8" providerId="LiveId" clId="{908C23B9-2F06-43E0-8311-89C85D82A0F8}" dt="2024-08-13T01:10:42.221" v="3792" actId="313"/>
        <pc:sldMkLst>
          <pc:docMk/>
          <pc:sldMk cId="4110055975" sldId="337"/>
        </pc:sldMkLst>
        <pc:spChg chg="mod">
          <ac:chgData name="Scott Corio" userId="dbe1492c70b6d8a8" providerId="LiveId" clId="{908C23B9-2F06-43E0-8311-89C85D82A0F8}" dt="2024-08-13T01:10:42.221" v="3792" actId="313"/>
          <ac:spMkLst>
            <pc:docMk/>
            <pc:sldMk cId="4110055975" sldId="337"/>
            <ac:spMk id="3" creationId="{8F7C90C0-0A6B-9CA3-2395-DDB07902FA2E}"/>
          </ac:spMkLst>
        </pc:spChg>
      </pc:sldChg>
      <pc:sldChg chg="delSp modSp mod chgLayout">
        <pc:chgData name="Scott Corio" userId="dbe1492c70b6d8a8" providerId="LiveId" clId="{908C23B9-2F06-43E0-8311-89C85D82A0F8}" dt="2024-08-11T20:18:19.564" v="38" actId="700"/>
        <pc:sldMkLst>
          <pc:docMk/>
          <pc:sldMk cId="1716493618" sldId="338"/>
        </pc:sldMkLst>
        <pc:spChg chg="mod ord">
          <ac:chgData name="Scott Corio" userId="dbe1492c70b6d8a8" providerId="LiveId" clId="{908C23B9-2F06-43E0-8311-89C85D82A0F8}" dt="2024-08-11T20:18:19.564" v="38" actId="700"/>
          <ac:spMkLst>
            <pc:docMk/>
            <pc:sldMk cId="1716493618" sldId="338"/>
            <ac:spMk id="2" creationId="{F86E7E9B-955C-6797-1D69-F153E696B18E}"/>
          </ac:spMkLst>
        </pc:spChg>
        <pc:spChg chg="del">
          <ac:chgData name="Scott Corio" userId="dbe1492c70b6d8a8" providerId="LiveId" clId="{908C23B9-2F06-43E0-8311-89C85D82A0F8}" dt="2024-08-11T20:18:19.564" v="38" actId="700"/>
          <ac:spMkLst>
            <pc:docMk/>
            <pc:sldMk cId="1716493618" sldId="338"/>
            <ac:spMk id="3" creationId="{8887B453-84EB-6463-05B5-21E4B1838EF1}"/>
          </ac:spMkLst>
        </pc:spChg>
      </pc:sldChg>
      <pc:sldChg chg="delSp modSp mod chgLayout">
        <pc:chgData name="Scott Corio" userId="dbe1492c70b6d8a8" providerId="LiveId" clId="{908C23B9-2F06-43E0-8311-89C85D82A0F8}" dt="2024-08-11T19:17:48.547" v="34" actId="700"/>
        <pc:sldMkLst>
          <pc:docMk/>
          <pc:sldMk cId="498596755" sldId="339"/>
        </pc:sldMkLst>
        <pc:spChg chg="mod ord">
          <ac:chgData name="Scott Corio" userId="dbe1492c70b6d8a8" providerId="LiveId" clId="{908C23B9-2F06-43E0-8311-89C85D82A0F8}" dt="2024-08-11T19:17:48.547" v="34" actId="700"/>
          <ac:spMkLst>
            <pc:docMk/>
            <pc:sldMk cId="498596755" sldId="339"/>
            <ac:spMk id="4" creationId="{390B6BA7-3B9B-021C-8788-E9C8EA30772F}"/>
          </ac:spMkLst>
        </pc:spChg>
        <pc:spChg chg="del">
          <ac:chgData name="Scott Corio" userId="dbe1492c70b6d8a8" providerId="LiveId" clId="{908C23B9-2F06-43E0-8311-89C85D82A0F8}" dt="2024-08-11T19:17:48.547" v="34" actId="700"/>
          <ac:spMkLst>
            <pc:docMk/>
            <pc:sldMk cId="498596755" sldId="339"/>
            <ac:spMk id="5" creationId="{D8967D7E-C2C9-9016-E674-CD9ABCA972F4}"/>
          </ac:spMkLst>
        </pc:spChg>
      </pc:sldChg>
      <pc:sldChg chg="addSp delSp modSp mod chgLayout">
        <pc:chgData name="Scott Corio" userId="dbe1492c70b6d8a8" providerId="LiveId" clId="{908C23B9-2F06-43E0-8311-89C85D82A0F8}" dt="2024-08-11T19:17:34.580" v="33" actId="20577"/>
        <pc:sldMkLst>
          <pc:docMk/>
          <pc:sldMk cId="20765163" sldId="340"/>
        </pc:sldMkLst>
        <pc:spChg chg="add mod ord">
          <ac:chgData name="Scott Corio" userId="dbe1492c70b6d8a8" providerId="LiveId" clId="{908C23B9-2F06-43E0-8311-89C85D82A0F8}" dt="2024-08-11T19:17:34.580" v="33" actId="20577"/>
          <ac:spMkLst>
            <pc:docMk/>
            <pc:sldMk cId="20765163" sldId="340"/>
            <ac:spMk id="2" creationId="{85A25E1A-A65F-D424-642A-78BF8ED67778}"/>
          </ac:spMkLst>
        </pc:spChg>
        <pc:spChg chg="mod ord">
          <ac:chgData name="Scott Corio" userId="dbe1492c70b6d8a8" providerId="LiveId" clId="{908C23B9-2F06-43E0-8311-89C85D82A0F8}" dt="2024-08-11T19:17:21.441" v="11" actId="20577"/>
          <ac:spMkLst>
            <pc:docMk/>
            <pc:sldMk cId="20765163" sldId="340"/>
            <ac:spMk id="4" creationId="{F71E072C-38CF-C6BF-983A-58D1A07ACAD8}"/>
          </ac:spMkLst>
        </pc:spChg>
        <pc:spChg chg="del mod ord">
          <ac:chgData name="Scott Corio" userId="dbe1492c70b6d8a8" providerId="LiveId" clId="{908C23B9-2F06-43E0-8311-89C85D82A0F8}" dt="2024-08-11T19:17:10.718" v="7" actId="700"/>
          <ac:spMkLst>
            <pc:docMk/>
            <pc:sldMk cId="20765163" sldId="340"/>
            <ac:spMk id="5" creationId="{0D4BB0C2-FC52-4376-3016-D35B092DA635}"/>
          </ac:spMkLst>
        </pc:spChg>
      </pc:sldChg>
      <pc:sldChg chg="modSp mod chgLayout">
        <pc:chgData name="Scott Corio" userId="dbe1492c70b6d8a8" providerId="LiveId" clId="{908C23B9-2F06-43E0-8311-89C85D82A0F8}" dt="2024-08-11T20:19:03.293" v="58" actId="20577"/>
        <pc:sldMkLst>
          <pc:docMk/>
          <pc:sldMk cId="2702099963" sldId="342"/>
        </pc:sldMkLst>
        <pc:spChg chg="mod ord">
          <ac:chgData name="Scott Corio" userId="dbe1492c70b6d8a8" providerId="LiveId" clId="{908C23B9-2F06-43E0-8311-89C85D82A0F8}" dt="2024-08-11T20:18:56.532" v="49" actId="20577"/>
          <ac:spMkLst>
            <pc:docMk/>
            <pc:sldMk cId="2702099963" sldId="342"/>
            <ac:spMk id="4" creationId="{382B4105-23C4-8436-CB8F-E7E54A44C54D}"/>
          </ac:spMkLst>
        </pc:spChg>
        <pc:spChg chg="mod ord">
          <ac:chgData name="Scott Corio" userId="dbe1492c70b6d8a8" providerId="LiveId" clId="{908C23B9-2F06-43E0-8311-89C85D82A0F8}" dt="2024-08-11T20:19:03.293" v="58" actId="20577"/>
          <ac:spMkLst>
            <pc:docMk/>
            <pc:sldMk cId="2702099963" sldId="342"/>
            <ac:spMk id="5" creationId="{8D77FAD0-F9D6-5CB0-741C-54383CD52F6B}"/>
          </ac:spMkLst>
        </pc:spChg>
      </pc:sldChg>
      <pc:sldChg chg="addSp delSp modSp new mod chgLayout">
        <pc:chgData name="Scott Corio" userId="dbe1492c70b6d8a8" providerId="LiveId" clId="{908C23B9-2F06-43E0-8311-89C85D82A0F8}" dt="2024-08-11T21:02:56.851" v="276" actId="20577"/>
        <pc:sldMkLst>
          <pc:docMk/>
          <pc:sldMk cId="4287935971" sldId="343"/>
        </pc:sldMkLst>
        <pc:spChg chg="del mod ord">
          <ac:chgData name="Scott Corio" userId="dbe1492c70b6d8a8" providerId="LiveId" clId="{908C23B9-2F06-43E0-8311-89C85D82A0F8}" dt="2024-08-11T20:19:25.039" v="60" actId="700"/>
          <ac:spMkLst>
            <pc:docMk/>
            <pc:sldMk cId="4287935971" sldId="343"/>
            <ac:spMk id="2" creationId="{2D9F9D04-EB20-8FE8-E4E6-34E88A68B0B2}"/>
          </ac:spMkLst>
        </pc:spChg>
        <pc:spChg chg="add mod ord">
          <ac:chgData name="Scott Corio" userId="dbe1492c70b6d8a8" providerId="LiveId" clId="{908C23B9-2F06-43E0-8311-89C85D82A0F8}" dt="2024-08-11T20:19:30.372" v="69" actId="20577"/>
          <ac:spMkLst>
            <pc:docMk/>
            <pc:sldMk cId="4287935971" sldId="343"/>
            <ac:spMk id="3" creationId="{85DBDB65-7A2A-3F30-29F5-1E85EC2C1353}"/>
          </ac:spMkLst>
        </pc:spChg>
        <pc:spChg chg="add mod ord">
          <ac:chgData name="Scott Corio" userId="dbe1492c70b6d8a8" providerId="LiveId" clId="{908C23B9-2F06-43E0-8311-89C85D82A0F8}" dt="2024-08-11T21:02:56.851" v="276" actId="20577"/>
          <ac:spMkLst>
            <pc:docMk/>
            <pc:sldMk cId="4287935971" sldId="343"/>
            <ac:spMk id="4" creationId="{13D82E84-603A-046C-EDF1-D488FDD94226}"/>
          </ac:spMkLst>
        </pc:spChg>
      </pc:sldChg>
      <pc:sldChg chg="addSp delSp modSp new mod chgLayout">
        <pc:chgData name="Scott Corio" userId="dbe1492c70b6d8a8" providerId="LiveId" clId="{908C23B9-2F06-43E0-8311-89C85D82A0F8}" dt="2024-08-11T21:50:09.504" v="299" actId="20577"/>
        <pc:sldMkLst>
          <pc:docMk/>
          <pc:sldMk cId="1413002382" sldId="344"/>
        </pc:sldMkLst>
        <pc:spChg chg="del mod ord">
          <ac:chgData name="Scott Corio" userId="dbe1492c70b6d8a8" providerId="LiveId" clId="{908C23B9-2F06-43E0-8311-89C85D82A0F8}" dt="2024-08-11T21:49:50.444" v="278" actId="700"/>
          <ac:spMkLst>
            <pc:docMk/>
            <pc:sldMk cId="1413002382" sldId="344"/>
            <ac:spMk id="2" creationId="{68FC7B8A-C492-4151-2BD2-34ECB5A1F035}"/>
          </ac:spMkLst>
        </pc:spChg>
        <pc:spChg chg="del mod ord">
          <ac:chgData name="Scott Corio" userId="dbe1492c70b6d8a8" providerId="LiveId" clId="{908C23B9-2F06-43E0-8311-89C85D82A0F8}" dt="2024-08-11T21:49:50.444" v="278" actId="700"/>
          <ac:spMkLst>
            <pc:docMk/>
            <pc:sldMk cId="1413002382" sldId="344"/>
            <ac:spMk id="3" creationId="{5E0DBDC6-DD54-5DD8-0840-4F7415C62DC9}"/>
          </ac:spMkLst>
        </pc:spChg>
        <pc:spChg chg="add mod ord">
          <ac:chgData name="Scott Corio" userId="dbe1492c70b6d8a8" providerId="LiveId" clId="{908C23B9-2F06-43E0-8311-89C85D82A0F8}" dt="2024-08-11T21:49:53.351" v="282" actId="20577"/>
          <ac:spMkLst>
            <pc:docMk/>
            <pc:sldMk cId="1413002382" sldId="344"/>
            <ac:spMk id="4" creationId="{34758BAF-94B2-EEF3-D2AD-A8C6A6A59BF9}"/>
          </ac:spMkLst>
        </pc:spChg>
        <pc:spChg chg="add mod ord">
          <ac:chgData name="Scott Corio" userId="dbe1492c70b6d8a8" providerId="LiveId" clId="{908C23B9-2F06-43E0-8311-89C85D82A0F8}" dt="2024-08-11T21:50:09.504" v="299" actId="20577"/>
          <ac:spMkLst>
            <pc:docMk/>
            <pc:sldMk cId="1413002382" sldId="344"/>
            <ac:spMk id="5" creationId="{785CDBD6-E105-DC1F-6534-0371E7702F28}"/>
          </ac:spMkLst>
        </pc:spChg>
      </pc:sldChg>
      <pc:sldChg chg="addSp delSp modSp new mod chgLayout">
        <pc:chgData name="Scott Corio" userId="dbe1492c70b6d8a8" providerId="LiveId" clId="{908C23B9-2F06-43E0-8311-89C85D82A0F8}" dt="2024-08-11T21:50:28.963" v="323" actId="20577"/>
        <pc:sldMkLst>
          <pc:docMk/>
          <pc:sldMk cId="429572070" sldId="345"/>
        </pc:sldMkLst>
        <pc:spChg chg="del">
          <ac:chgData name="Scott Corio" userId="dbe1492c70b6d8a8" providerId="LiveId" clId="{908C23B9-2F06-43E0-8311-89C85D82A0F8}" dt="2024-08-11T21:50:20.399" v="301" actId="6264"/>
          <ac:spMkLst>
            <pc:docMk/>
            <pc:sldMk cId="429572070" sldId="345"/>
            <ac:spMk id="2" creationId="{91479443-6719-915B-CC6E-70C3515CE332}"/>
          </ac:spMkLst>
        </pc:spChg>
        <pc:spChg chg="del">
          <ac:chgData name="Scott Corio" userId="dbe1492c70b6d8a8" providerId="LiveId" clId="{908C23B9-2F06-43E0-8311-89C85D82A0F8}" dt="2024-08-11T21:50:20.399" v="301" actId="6264"/>
          <ac:spMkLst>
            <pc:docMk/>
            <pc:sldMk cId="429572070" sldId="345"/>
            <ac:spMk id="3" creationId="{113294A8-481D-466B-E0E1-E461CB456292}"/>
          </ac:spMkLst>
        </pc:spChg>
        <pc:spChg chg="add del mod ord">
          <ac:chgData name="Scott Corio" userId="dbe1492c70b6d8a8" providerId="LiveId" clId="{908C23B9-2F06-43E0-8311-89C85D82A0F8}" dt="2024-08-11T21:50:24.369" v="302" actId="700"/>
          <ac:spMkLst>
            <pc:docMk/>
            <pc:sldMk cId="429572070" sldId="345"/>
            <ac:spMk id="4" creationId="{142FC552-84F0-E22D-85DB-8885BFE665F6}"/>
          </ac:spMkLst>
        </pc:spChg>
        <pc:spChg chg="add del mod ord">
          <ac:chgData name="Scott Corio" userId="dbe1492c70b6d8a8" providerId="LiveId" clId="{908C23B9-2F06-43E0-8311-89C85D82A0F8}" dt="2024-08-11T21:50:24.369" v="302" actId="700"/>
          <ac:spMkLst>
            <pc:docMk/>
            <pc:sldMk cId="429572070" sldId="345"/>
            <ac:spMk id="5" creationId="{8D314A4E-2587-6CA4-55EA-CA774A421C6F}"/>
          </ac:spMkLst>
        </pc:spChg>
        <pc:spChg chg="add mod ord">
          <ac:chgData name="Scott Corio" userId="dbe1492c70b6d8a8" providerId="LiveId" clId="{908C23B9-2F06-43E0-8311-89C85D82A0F8}" dt="2024-08-11T21:50:28.963" v="323" actId="20577"/>
          <ac:spMkLst>
            <pc:docMk/>
            <pc:sldMk cId="429572070" sldId="345"/>
            <ac:spMk id="6" creationId="{E52EE409-0AFC-C2C8-6238-B088AD866DE7}"/>
          </ac:spMkLst>
        </pc:spChg>
      </pc:sldChg>
      <pc:sldChg chg="addSp delSp modSp new mod chgLayout">
        <pc:chgData name="Scott Corio" userId="dbe1492c70b6d8a8" providerId="LiveId" clId="{908C23B9-2F06-43E0-8311-89C85D82A0F8}" dt="2024-08-13T00:53:12.864" v="3476" actId="20577"/>
        <pc:sldMkLst>
          <pc:docMk/>
          <pc:sldMk cId="2192953333" sldId="346"/>
        </pc:sldMkLst>
        <pc:spChg chg="del mod ord">
          <ac:chgData name="Scott Corio" userId="dbe1492c70b6d8a8" providerId="LiveId" clId="{908C23B9-2F06-43E0-8311-89C85D82A0F8}" dt="2024-08-11T21:50:41.291" v="325" actId="700"/>
          <ac:spMkLst>
            <pc:docMk/>
            <pc:sldMk cId="2192953333" sldId="346"/>
            <ac:spMk id="2" creationId="{E1BD4908-0351-4182-625B-181F63BBEC5B}"/>
          </ac:spMkLst>
        </pc:spChg>
        <pc:spChg chg="add mod ord">
          <ac:chgData name="Scott Corio" userId="dbe1492c70b6d8a8" providerId="LiveId" clId="{908C23B9-2F06-43E0-8311-89C85D82A0F8}" dt="2024-08-11T21:50:49.964" v="357" actId="20577"/>
          <ac:spMkLst>
            <pc:docMk/>
            <pc:sldMk cId="2192953333" sldId="346"/>
            <ac:spMk id="3" creationId="{63F67089-0E24-F968-09CA-E8A06DF8DA14}"/>
          </ac:spMkLst>
        </pc:spChg>
        <pc:spChg chg="add mod ord">
          <ac:chgData name="Scott Corio" userId="dbe1492c70b6d8a8" providerId="LiveId" clId="{908C23B9-2F06-43E0-8311-89C85D82A0F8}" dt="2024-08-13T00:53:12.864" v="3476" actId="20577"/>
          <ac:spMkLst>
            <pc:docMk/>
            <pc:sldMk cId="2192953333" sldId="346"/>
            <ac:spMk id="4" creationId="{D8A02F93-CC60-BB13-D34F-21F5DDDA5034}"/>
          </ac:spMkLst>
        </pc:spChg>
      </pc:sldChg>
      <pc:sldChg chg="modSp new mod">
        <pc:chgData name="Scott Corio" userId="dbe1492c70b6d8a8" providerId="LiveId" clId="{908C23B9-2F06-43E0-8311-89C85D82A0F8}" dt="2024-08-11T22:14:26.613" v="1033" actId="20577"/>
        <pc:sldMkLst>
          <pc:docMk/>
          <pc:sldMk cId="821295978" sldId="347"/>
        </pc:sldMkLst>
        <pc:spChg chg="mod">
          <ac:chgData name="Scott Corio" userId="dbe1492c70b6d8a8" providerId="LiveId" clId="{908C23B9-2F06-43E0-8311-89C85D82A0F8}" dt="2024-08-11T21:56:28.283" v="558" actId="20577"/>
          <ac:spMkLst>
            <pc:docMk/>
            <pc:sldMk cId="821295978" sldId="347"/>
            <ac:spMk id="2" creationId="{54FED401-BC44-5E13-B0A3-79510AA1C785}"/>
          </ac:spMkLst>
        </pc:spChg>
        <pc:spChg chg="mod">
          <ac:chgData name="Scott Corio" userId="dbe1492c70b6d8a8" providerId="LiveId" clId="{908C23B9-2F06-43E0-8311-89C85D82A0F8}" dt="2024-08-11T22:14:26.613" v="1033" actId="20577"/>
          <ac:spMkLst>
            <pc:docMk/>
            <pc:sldMk cId="821295978" sldId="347"/>
            <ac:spMk id="3" creationId="{FDB04553-790D-8F53-FF39-4EFEDB49FAA1}"/>
          </ac:spMkLst>
        </pc:spChg>
      </pc:sldChg>
      <pc:sldChg chg="addSp delSp modSp new mod chgLayout">
        <pc:chgData name="Scott Corio" userId="dbe1492c70b6d8a8" providerId="LiveId" clId="{908C23B9-2F06-43E0-8311-89C85D82A0F8}" dt="2024-08-11T22:15:46.439" v="1085" actId="20577"/>
        <pc:sldMkLst>
          <pc:docMk/>
          <pc:sldMk cId="1586020486" sldId="348"/>
        </pc:sldMkLst>
        <pc:spChg chg="del mod ord">
          <ac:chgData name="Scott Corio" userId="dbe1492c70b6d8a8" providerId="LiveId" clId="{908C23B9-2F06-43E0-8311-89C85D82A0F8}" dt="2024-08-11T22:15:34.555" v="1035" actId="700"/>
          <ac:spMkLst>
            <pc:docMk/>
            <pc:sldMk cId="1586020486" sldId="348"/>
            <ac:spMk id="2" creationId="{411C288D-C484-320F-06F7-5CA23C7A2D53}"/>
          </ac:spMkLst>
        </pc:spChg>
        <pc:spChg chg="del mod ord">
          <ac:chgData name="Scott Corio" userId="dbe1492c70b6d8a8" providerId="LiveId" clId="{908C23B9-2F06-43E0-8311-89C85D82A0F8}" dt="2024-08-11T22:15:34.555" v="1035" actId="700"/>
          <ac:spMkLst>
            <pc:docMk/>
            <pc:sldMk cId="1586020486" sldId="348"/>
            <ac:spMk id="3" creationId="{3CC53C33-4E60-90DA-44E9-6388B4912183}"/>
          </ac:spMkLst>
        </pc:spChg>
        <pc:spChg chg="add mod ord">
          <ac:chgData name="Scott Corio" userId="dbe1492c70b6d8a8" providerId="LiveId" clId="{908C23B9-2F06-43E0-8311-89C85D82A0F8}" dt="2024-08-11T22:15:36.454" v="1039" actId="20577"/>
          <ac:spMkLst>
            <pc:docMk/>
            <pc:sldMk cId="1586020486" sldId="348"/>
            <ac:spMk id="4" creationId="{E22EEB25-0FCB-97E5-A4EF-32586A40F6A5}"/>
          </ac:spMkLst>
        </pc:spChg>
        <pc:spChg chg="add mod ord">
          <ac:chgData name="Scott Corio" userId="dbe1492c70b6d8a8" providerId="LiveId" clId="{908C23B9-2F06-43E0-8311-89C85D82A0F8}" dt="2024-08-11T22:15:46.439" v="1085" actId="20577"/>
          <ac:spMkLst>
            <pc:docMk/>
            <pc:sldMk cId="1586020486" sldId="348"/>
            <ac:spMk id="5" creationId="{C9D647C4-6256-CF7B-F09E-8565E45B3BC1}"/>
          </ac:spMkLst>
        </pc:spChg>
      </pc:sldChg>
      <pc:sldChg chg="addSp delSp modSp new mod chgLayout">
        <pc:chgData name="Scott Corio" userId="dbe1492c70b6d8a8" providerId="LiveId" clId="{908C23B9-2F06-43E0-8311-89C85D82A0F8}" dt="2024-08-11T23:15:43.153" v="1149" actId="20577"/>
        <pc:sldMkLst>
          <pc:docMk/>
          <pc:sldMk cId="1106481668" sldId="349"/>
        </pc:sldMkLst>
        <pc:spChg chg="del mod ord">
          <ac:chgData name="Scott Corio" userId="dbe1492c70b6d8a8" providerId="LiveId" clId="{908C23B9-2F06-43E0-8311-89C85D82A0F8}" dt="2024-08-11T22:33:28.549" v="1087" actId="700"/>
          <ac:spMkLst>
            <pc:docMk/>
            <pc:sldMk cId="1106481668" sldId="349"/>
            <ac:spMk id="2" creationId="{C8772BA9-0197-4277-9FC3-5776AB7287E3}"/>
          </ac:spMkLst>
        </pc:spChg>
        <pc:spChg chg="del">
          <ac:chgData name="Scott Corio" userId="dbe1492c70b6d8a8" providerId="LiveId" clId="{908C23B9-2F06-43E0-8311-89C85D82A0F8}" dt="2024-08-11T22:33:28.549" v="1087" actId="700"/>
          <ac:spMkLst>
            <pc:docMk/>
            <pc:sldMk cId="1106481668" sldId="349"/>
            <ac:spMk id="3" creationId="{81E28518-BE6F-E1A9-07D1-019C9A31159C}"/>
          </ac:spMkLst>
        </pc:spChg>
        <pc:spChg chg="add mod ord">
          <ac:chgData name="Scott Corio" userId="dbe1492c70b6d8a8" providerId="LiveId" clId="{908C23B9-2F06-43E0-8311-89C85D82A0F8}" dt="2024-08-11T23:15:43.153" v="1149" actId="20577"/>
          <ac:spMkLst>
            <pc:docMk/>
            <pc:sldMk cId="1106481668" sldId="349"/>
            <ac:spMk id="4" creationId="{3509F435-9375-0301-2085-88D09246D1A4}"/>
          </ac:spMkLst>
        </pc:spChg>
      </pc:sldChg>
      <pc:sldChg chg="addSp delSp modSp new mod chgLayout">
        <pc:chgData name="Scott Corio" userId="dbe1492c70b6d8a8" providerId="LiveId" clId="{908C23B9-2F06-43E0-8311-89C85D82A0F8}" dt="2024-08-12T20:35:47.427" v="2050" actId="20577"/>
        <pc:sldMkLst>
          <pc:docMk/>
          <pc:sldMk cId="843684125" sldId="350"/>
        </pc:sldMkLst>
        <pc:spChg chg="del mod ord">
          <ac:chgData name="Scott Corio" userId="dbe1492c70b6d8a8" providerId="LiveId" clId="{908C23B9-2F06-43E0-8311-89C85D82A0F8}" dt="2024-08-11T22:41:51.119" v="1098" actId="700"/>
          <ac:spMkLst>
            <pc:docMk/>
            <pc:sldMk cId="843684125" sldId="350"/>
            <ac:spMk id="2" creationId="{1E2A8840-6923-ABFB-ADFF-5D9CFED151EB}"/>
          </ac:spMkLst>
        </pc:spChg>
        <pc:spChg chg="add mod ord">
          <ac:chgData name="Scott Corio" userId="dbe1492c70b6d8a8" providerId="LiveId" clId="{908C23B9-2F06-43E0-8311-89C85D82A0F8}" dt="2024-08-11T23:16:08.848" v="1227" actId="20577"/>
          <ac:spMkLst>
            <pc:docMk/>
            <pc:sldMk cId="843684125" sldId="350"/>
            <ac:spMk id="3" creationId="{29BDAF20-960C-FBE3-A239-56B76AD4D5E6}"/>
          </ac:spMkLst>
        </pc:spChg>
        <pc:spChg chg="add mod ord">
          <ac:chgData name="Scott Corio" userId="dbe1492c70b6d8a8" providerId="LiveId" clId="{908C23B9-2F06-43E0-8311-89C85D82A0F8}" dt="2024-08-12T20:35:47.427" v="2050" actId="20577"/>
          <ac:spMkLst>
            <pc:docMk/>
            <pc:sldMk cId="843684125" sldId="350"/>
            <ac:spMk id="4" creationId="{D11ACDD2-752C-E590-F537-7587E9D63E9F}"/>
          </ac:spMkLst>
        </pc:spChg>
      </pc:sldChg>
      <pc:sldChg chg="addSp delSp modSp new mod chgLayout">
        <pc:chgData name="Scott Corio" userId="dbe1492c70b6d8a8" providerId="LiveId" clId="{908C23B9-2F06-43E0-8311-89C85D82A0F8}" dt="2024-08-12T21:03:57.005" v="2452" actId="20577"/>
        <pc:sldMkLst>
          <pc:docMk/>
          <pc:sldMk cId="2724310075" sldId="351"/>
        </pc:sldMkLst>
        <pc:spChg chg="mod ord">
          <ac:chgData name="Scott Corio" userId="dbe1492c70b6d8a8" providerId="LiveId" clId="{908C23B9-2F06-43E0-8311-89C85D82A0F8}" dt="2024-08-12T20:55:06.659" v="2201" actId="20577"/>
          <ac:spMkLst>
            <pc:docMk/>
            <pc:sldMk cId="2724310075" sldId="351"/>
            <ac:spMk id="2" creationId="{4FD1B2A4-2663-0218-FE59-A818DE2C09AF}"/>
          </ac:spMkLst>
        </pc:spChg>
        <pc:spChg chg="del mod ord">
          <ac:chgData name="Scott Corio" userId="dbe1492c70b6d8a8" providerId="LiveId" clId="{908C23B9-2F06-43E0-8311-89C85D82A0F8}" dt="2024-08-11T23:34:22.085" v="1943" actId="700"/>
          <ac:spMkLst>
            <pc:docMk/>
            <pc:sldMk cId="2724310075" sldId="351"/>
            <ac:spMk id="3" creationId="{25AA6214-471C-BFAC-E556-757E9979B50B}"/>
          </ac:spMkLst>
        </pc:spChg>
        <pc:spChg chg="add mod ord">
          <ac:chgData name="Scott Corio" userId="dbe1492c70b6d8a8" providerId="LiveId" clId="{908C23B9-2F06-43E0-8311-89C85D82A0F8}" dt="2024-08-12T21:03:47.178" v="2428" actId="20577"/>
          <ac:spMkLst>
            <pc:docMk/>
            <pc:sldMk cId="2724310075" sldId="351"/>
            <ac:spMk id="4" creationId="{FF326E18-0A62-8522-2521-68882131380C}"/>
          </ac:spMkLst>
        </pc:spChg>
        <pc:spChg chg="add mod ord">
          <ac:chgData name="Scott Corio" userId="dbe1492c70b6d8a8" providerId="LiveId" clId="{908C23B9-2F06-43E0-8311-89C85D82A0F8}" dt="2024-08-12T21:03:57.005" v="2452" actId="20577"/>
          <ac:spMkLst>
            <pc:docMk/>
            <pc:sldMk cId="2724310075" sldId="351"/>
            <ac:spMk id="5" creationId="{2FB8458A-F45E-1D1D-96FB-7E715F31A1ED}"/>
          </ac:spMkLst>
        </pc:spChg>
      </pc:sldChg>
      <pc:sldChg chg="addSp delSp modSp new mod chgLayout">
        <pc:chgData name="Scott Corio" userId="dbe1492c70b6d8a8" providerId="LiveId" clId="{908C23B9-2F06-43E0-8311-89C85D82A0F8}" dt="2024-08-12T21:03:33.493" v="2417" actId="20577"/>
        <pc:sldMkLst>
          <pc:docMk/>
          <pc:sldMk cId="1225995165" sldId="352"/>
        </pc:sldMkLst>
        <pc:spChg chg="del mod ord">
          <ac:chgData name="Scott Corio" userId="dbe1492c70b6d8a8" providerId="LiveId" clId="{908C23B9-2F06-43E0-8311-89C85D82A0F8}" dt="2024-08-12T20:40:23.920" v="2052" actId="700"/>
          <ac:spMkLst>
            <pc:docMk/>
            <pc:sldMk cId="1225995165" sldId="352"/>
            <ac:spMk id="2" creationId="{CA1EB77E-7D1E-1EA2-98C6-FD55671B4F66}"/>
          </ac:spMkLst>
        </pc:spChg>
        <pc:spChg chg="del mod ord">
          <ac:chgData name="Scott Corio" userId="dbe1492c70b6d8a8" providerId="LiveId" clId="{908C23B9-2F06-43E0-8311-89C85D82A0F8}" dt="2024-08-12T20:40:23.920" v="2052" actId="700"/>
          <ac:spMkLst>
            <pc:docMk/>
            <pc:sldMk cId="1225995165" sldId="352"/>
            <ac:spMk id="3" creationId="{E9E0FB8E-6A2C-BB98-CD86-262B9923474E}"/>
          </ac:spMkLst>
        </pc:spChg>
        <pc:spChg chg="add mod ord">
          <ac:chgData name="Scott Corio" userId="dbe1492c70b6d8a8" providerId="LiveId" clId="{908C23B9-2F06-43E0-8311-89C85D82A0F8}" dt="2024-08-12T20:44:47.093" v="2103" actId="20577"/>
          <ac:spMkLst>
            <pc:docMk/>
            <pc:sldMk cId="1225995165" sldId="352"/>
            <ac:spMk id="4" creationId="{680FDA73-A781-0610-432D-A11A59198C33}"/>
          </ac:spMkLst>
        </pc:spChg>
        <pc:spChg chg="add mod ord">
          <ac:chgData name="Scott Corio" userId="dbe1492c70b6d8a8" providerId="LiveId" clId="{908C23B9-2F06-43E0-8311-89C85D82A0F8}" dt="2024-08-12T20:49:39.616" v="2174" actId="20577"/>
          <ac:spMkLst>
            <pc:docMk/>
            <pc:sldMk cId="1225995165" sldId="352"/>
            <ac:spMk id="5" creationId="{7F2F79BA-6681-42F7-5718-CEF320401168}"/>
          </ac:spMkLst>
        </pc:spChg>
        <pc:spChg chg="add mod ord">
          <ac:chgData name="Scott Corio" userId="dbe1492c70b6d8a8" providerId="LiveId" clId="{908C23B9-2F06-43E0-8311-89C85D82A0F8}" dt="2024-08-12T21:03:33.493" v="2417" actId="20577"/>
          <ac:spMkLst>
            <pc:docMk/>
            <pc:sldMk cId="1225995165" sldId="352"/>
            <ac:spMk id="6" creationId="{060C9DDC-0B23-FBEC-E88B-3CCE221C3EE1}"/>
          </ac:spMkLst>
        </pc:spChg>
      </pc:sldChg>
      <pc:sldChg chg="addSp delSp modSp new del mod chgLayout">
        <pc:chgData name="Scott Corio" userId="dbe1492c70b6d8a8" providerId="LiveId" clId="{908C23B9-2F06-43E0-8311-89C85D82A0F8}" dt="2024-08-13T00:53:22.745" v="3477" actId="47"/>
        <pc:sldMkLst>
          <pc:docMk/>
          <pc:sldMk cId="220129119" sldId="353"/>
        </pc:sldMkLst>
        <pc:spChg chg="del mod ord">
          <ac:chgData name="Scott Corio" userId="dbe1492c70b6d8a8" providerId="LiveId" clId="{908C23B9-2F06-43E0-8311-89C85D82A0F8}" dt="2024-08-12T21:23:03.587" v="2482" actId="700"/>
          <ac:spMkLst>
            <pc:docMk/>
            <pc:sldMk cId="220129119" sldId="353"/>
            <ac:spMk id="2" creationId="{296687C5-C63B-8250-ED36-374F12BFB5D3}"/>
          </ac:spMkLst>
        </pc:spChg>
        <pc:spChg chg="del mod ord">
          <ac:chgData name="Scott Corio" userId="dbe1492c70b6d8a8" providerId="LiveId" clId="{908C23B9-2F06-43E0-8311-89C85D82A0F8}" dt="2024-08-12T21:23:03.587" v="2482" actId="700"/>
          <ac:spMkLst>
            <pc:docMk/>
            <pc:sldMk cId="220129119" sldId="353"/>
            <ac:spMk id="3" creationId="{86A105AC-972B-CC77-6C7E-F29BA755A07B}"/>
          </ac:spMkLst>
        </pc:spChg>
        <pc:spChg chg="add mod ord">
          <ac:chgData name="Scott Corio" userId="dbe1492c70b6d8a8" providerId="LiveId" clId="{908C23B9-2F06-43E0-8311-89C85D82A0F8}" dt="2024-08-12T21:23:05.907" v="2486" actId="20577"/>
          <ac:spMkLst>
            <pc:docMk/>
            <pc:sldMk cId="220129119" sldId="353"/>
            <ac:spMk id="4" creationId="{8226096C-9634-280A-624C-CC7F7DBD7EF2}"/>
          </ac:spMkLst>
        </pc:spChg>
        <pc:spChg chg="add mod ord">
          <ac:chgData name="Scott Corio" userId="dbe1492c70b6d8a8" providerId="LiveId" clId="{908C23B9-2F06-43E0-8311-89C85D82A0F8}" dt="2024-08-12T21:23:12.707" v="2512" actId="20577"/>
          <ac:spMkLst>
            <pc:docMk/>
            <pc:sldMk cId="220129119" sldId="353"/>
            <ac:spMk id="5" creationId="{223CC3B1-1876-FFFC-DA3C-6BBDBDF97801}"/>
          </ac:spMkLst>
        </pc:spChg>
      </pc:sldChg>
      <pc:sldChg chg="addSp delSp modSp new mod ord">
        <pc:chgData name="Scott Corio" userId="dbe1492c70b6d8a8" providerId="LiveId" clId="{908C23B9-2F06-43E0-8311-89C85D82A0F8}" dt="2024-08-12T23:06:51.993" v="3123" actId="20577"/>
        <pc:sldMkLst>
          <pc:docMk/>
          <pc:sldMk cId="3713461149" sldId="354"/>
        </pc:sldMkLst>
        <pc:spChg chg="mod">
          <ac:chgData name="Scott Corio" userId="dbe1492c70b6d8a8" providerId="LiveId" clId="{908C23B9-2F06-43E0-8311-89C85D82A0F8}" dt="2024-08-12T23:06:51.993" v="3123" actId="20577"/>
          <ac:spMkLst>
            <pc:docMk/>
            <pc:sldMk cId="3713461149" sldId="354"/>
            <ac:spMk id="2" creationId="{208D2F5E-F0B7-A362-7399-69A77E079E15}"/>
          </ac:spMkLst>
        </pc:spChg>
        <pc:spChg chg="mod">
          <ac:chgData name="Scott Corio" userId="dbe1492c70b6d8a8" providerId="LiveId" clId="{908C23B9-2F06-43E0-8311-89C85D82A0F8}" dt="2024-08-12T22:30:32.435" v="3110" actId="20577"/>
          <ac:spMkLst>
            <pc:docMk/>
            <pc:sldMk cId="3713461149" sldId="354"/>
            <ac:spMk id="3" creationId="{99379CF5-D7B8-8A10-A32A-3824DAAC1853}"/>
          </ac:spMkLst>
        </pc:spChg>
        <pc:graphicFrameChg chg="add del mod">
          <ac:chgData name="Scott Corio" userId="dbe1492c70b6d8a8" providerId="LiveId" clId="{908C23B9-2F06-43E0-8311-89C85D82A0F8}" dt="2024-08-12T23:06:38.792" v="3115" actId="478"/>
          <ac:graphicFrameMkLst>
            <pc:docMk/>
            <pc:sldMk cId="3713461149" sldId="354"/>
            <ac:graphicFrameMk id="4" creationId="{DC1781D3-9A53-FEC2-5278-7ECEC20DB444}"/>
          </ac:graphicFrameMkLst>
        </pc:graphicFrameChg>
      </pc:sldChg>
      <pc:sldChg chg="addSp delSp modSp new mod modClrScheme chgLayout">
        <pc:chgData name="Scott Corio" userId="dbe1492c70b6d8a8" providerId="LiveId" clId="{908C23B9-2F06-43E0-8311-89C85D82A0F8}" dt="2024-08-12T23:14:28.187" v="3196"/>
        <pc:sldMkLst>
          <pc:docMk/>
          <pc:sldMk cId="2635196094" sldId="355"/>
        </pc:sldMkLst>
        <pc:spChg chg="mod ord">
          <ac:chgData name="Scott Corio" userId="dbe1492c70b6d8a8" providerId="LiveId" clId="{908C23B9-2F06-43E0-8311-89C85D82A0F8}" dt="2024-08-12T23:07:18.389" v="3156" actId="700"/>
          <ac:spMkLst>
            <pc:docMk/>
            <pc:sldMk cId="2635196094" sldId="355"/>
            <ac:spMk id="2" creationId="{78839B58-C020-CFEF-AC2A-B382543EEF10}"/>
          </ac:spMkLst>
        </pc:spChg>
        <pc:spChg chg="del mod ord">
          <ac:chgData name="Scott Corio" userId="dbe1492c70b6d8a8" providerId="LiveId" clId="{908C23B9-2F06-43E0-8311-89C85D82A0F8}" dt="2024-08-12T23:07:18.389" v="3156" actId="700"/>
          <ac:spMkLst>
            <pc:docMk/>
            <pc:sldMk cId="2635196094" sldId="355"/>
            <ac:spMk id="3" creationId="{7C9DD171-AFDC-0F7D-A4F6-C6FC090863DD}"/>
          </ac:spMkLst>
        </pc:spChg>
        <pc:spChg chg="add mod ord">
          <ac:chgData name="Scott Corio" userId="dbe1492c70b6d8a8" providerId="LiveId" clId="{908C23B9-2F06-43E0-8311-89C85D82A0F8}" dt="2024-08-12T23:07:21.942" v="3161" actId="20577"/>
          <ac:spMkLst>
            <pc:docMk/>
            <pc:sldMk cId="2635196094" sldId="355"/>
            <ac:spMk id="4" creationId="{D729A267-4E26-B181-1ABE-406CA04CA5CA}"/>
          </ac:spMkLst>
        </pc:spChg>
        <pc:spChg chg="add mod ord">
          <ac:chgData name="Scott Corio" userId="dbe1492c70b6d8a8" providerId="LiveId" clId="{908C23B9-2F06-43E0-8311-89C85D82A0F8}" dt="2024-08-12T23:07:24.456" v="3165" actId="20577"/>
          <ac:spMkLst>
            <pc:docMk/>
            <pc:sldMk cId="2635196094" sldId="355"/>
            <ac:spMk id="5" creationId="{EFED4596-5362-BC83-751A-68D2B7EEB58E}"/>
          </ac:spMkLst>
        </pc:spChg>
        <pc:graphicFrameChg chg="add mod">
          <ac:chgData name="Scott Corio" userId="dbe1492c70b6d8a8" providerId="LiveId" clId="{908C23B9-2F06-43E0-8311-89C85D82A0F8}" dt="2024-08-12T23:11:37.565" v="3179"/>
          <ac:graphicFrameMkLst>
            <pc:docMk/>
            <pc:sldMk cId="2635196094" sldId="355"/>
            <ac:graphicFrameMk id="6" creationId="{DC1781D3-9A53-FEC2-5278-7ECEC20DB444}"/>
          </ac:graphicFrameMkLst>
        </pc:graphicFrameChg>
        <pc:graphicFrameChg chg="add del mod">
          <ac:chgData name="Scott Corio" userId="dbe1492c70b6d8a8" providerId="LiveId" clId="{908C23B9-2F06-43E0-8311-89C85D82A0F8}" dt="2024-08-12T23:13:50.712" v="3187" actId="478"/>
          <ac:graphicFrameMkLst>
            <pc:docMk/>
            <pc:sldMk cId="2635196094" sldId="355"/>
            <ac:graphicFrameMk id="7" creationId="{2E9811CB-372A-BE54-C0C0-52DACA330244}"/>
          </ac:graphicFrameMkLst>
        </pc:graphicFrameChg>
        <pc:graphicFrameChg chg="add mod">
          <ac:chgData name="Scott Corio" userId="dbe1492c70b6d8a8" providerId="LiveId" clId="{908C23B9-2F06-43E0-8311-89C85D82A0F8}" dt="2024-08-12T23:14:28.187" v="3196"/>
          <ac:graphicFrameMkLst>
            <pc:docMk/>
            <pc:sldMk cId="2635196094" sldId="355"/>
            <ac:graphicFrameMk id="8" creationId="{2E9811CB-372A-BE54-C0C0-52DACA330244}"/>
          </ac:graphicFrameMkLst>
        </pc:graphicFrameChg>
      </pc:sldChg>
      <pc:sldChg chg="addSp modSp new mod">
        <pc:chgData name="Scott Corio" userId="dbe1492c70b6d8a8" providerId="LiveId" clId="{908C23B9-2F06-43E0-8311-89C85D82A0F8}" dt="2024-08-12T23:29:32.928" v="3276" actId="20577"/>
        <pc:sldMkLst>
          <pc:docMk/>
          <pc:sldMk cId="1766664974" sldId="356"/>
        </pc:sldMkLst>
        <pc:spChg chg="mod">
          <ac:chgData name="Scott Corio" userId="dbe1492c70b6d8a8" providerId="LiveId" clId="{908C23B9-2F06-43E0-8311-89C85D82A0F8}" dt="2024-08-12T23:29:32.928" v="3276" actId="20577"/>
          <ac:spMkLst>
            <pc:docMk/>
            <pc:sldMk cId="1766664974" sldId="356"/>
            <ac:spMk id="2" creationId="{8AC6D397-C7FE-596A-6AA3-A26E030ABC02}"/>
          </ac:spMkLst>
        </pc:spChg>
        <pc:spChg chg="mod">
          <ac:chgData name="Scott Corio" userId="dbe1492c70b6d8a8" providerId="LiveId" clId="{908C23B9-2F06-43E0-8311-89C85D82A0F8}" dt="2024-08-12T23:19:08.060" v="3210" actId="20577"/>
          <ac:spMkLst>
            <pc:docMk/>
            <pc:sldMk cId="1766664974" sldId="356"/>
            <ac:spMk id="3" creationId="{04F2AD84-89A9-4476-B9BD-E5D2D069DA9F}"/>
          </ac:spMkLst>
        </pc:spChg>
        <pc:spChg chg="mod">
          <ac:chgData name="Scott Corio" userId="dbe1492c70b6d8a8" providerId="LiveId" clId="{908C23B9-2F06-43E0-8311-89C85D82A0F8}" dt="2024-08-12T23:19:21.337" v="3241" actId="20577"/>
          <ac:spMkLst>
            <pc:docMk/>
            <pc:sldMk cId="1766664974" sldId="356"/>
            <ac:spMk id="4" creationId="{CCA784B9-14BE-ED3B-42AC-D63A44D0DE73}"/>
          </ac:spMkLst>
        </pc:spChg>
        <pc:graphicFrameChg chg="add mod">
          <ac:chgData name="Scott Corio" userId="dbe1492c70b6d8a8" providerId="LiveId" clId="{908C23B9-2F06-43E0-8311-89C85D82A0F8}" dt="2024-08-12T23:18:21.767" v="3201" actId="14100"/>
          <ac:graphicFrameMkLst>
            <pc:docMk/>
            <pc:sldMk cId="1766664974" sldId="356"/>
            <ac:graphicFrameMk id="5" creationId="{A63C47EB-C6C6-C280-1A53-3116C52171ED}"/>
          </ac:graphicFrameMkLst>
        </pc:graphicFrameChg>
        <pc:graphicFrameChg chg="add mod modGraphic">
          <ac:chgData name="Scott Corio" userId="dbe1492c70b6d8a8" providerId="LiveId" clId="{908C23B9-2F06-43E0-8311-89C85D82A0F8}" dt="2024-08-12T23:21:10.052" v="3255" actId="242"/>
          <ac:graphicFrameMkLst>
            <pc:docMk/>
            <pc:sldMk cId="1766664974" sldId="356"/>
            <ac:graphicFrameMk id="6" creationId="{1F2D2AA4-F1A0-6FD8-6EB5-4A4492E157E8}"/>
          </ac:graphicFrameMkLst>
        </pc:graphicFrameChg>
      </pc:sldChg>
      <pc:sldChg chg="addSp delSp modSp new mod modClrScheme chgLayout">
        <pc:chgData name="Scott Corio" userId="dbe1492c70b6d8a8" providerId="LiveId" clId="{908C23B9-2F06-43E0-8311-89C85D82A0F8}" dt="2024-08-13T00:58:16.428" v="3762" actId="20577"/>
        <pc:sldMkLst>
          <pc:docMk/>
          <pc:sldMk cId="4208475532" sldId="357"/>
        </pc:sldMkLst>
        <pc:spChg chg="del mod ord">
          <ac:chgData name="Scott Corio" userId="dbe1492c70b6d8a8" providerId="LiveId" clId="{908C23B9-2F06-43E0-8311-89C85D82A0F8}" dt="2024-08-13T00:56:46.671" v="3479" actId="700"/>
          <ac:spMkLst>
            <pc:docMk/>
            <pc:sldMk cId="4208475532" sldId="357"/>
            <ac:spMk id="2" creationId="{CB528CA6-4248-7860-6EFA-F7C979CBABF9}"/>
          </ac:spMkLst>
        </pc:spChg>
        <pc:spChg chg="del">
          <ac:chgData name="Scott Corio" userId="dbe1492c70b6d8a8" providerId="LiveId" clId="{908C23B9-2F06-43E0-8311-89C85D82A0F8}" dt="2024-08-13T00:56:46.671" v="3479" actId="700"/>
          <ac:spMkLst>
            <pc:docMk/>
            <pc:sldMk cId="4208475532" sldId="357"/>
            <ac:spMk id="3" creationId="{88AA1A0C-F47D-0CFE-9E6B-0FC15B8D72B1}"/>
          </ac:spMkLst>
        </pc:spChg>
        <pc:spChg chg="del">
          <ac:chgData name="Scott Corio" userId="dbe1492c70b6d8a8" providerId="LiveId" clId="{908C23B9-2F06-43E0-8311-89C85D82A0F8}" dt="2024-08-13T00:56:46.671" v="3479" actId="700"/>
          <ac:spMkLst>
            <pc:docMk/>
            <pc:sldMk cId="4208475532" sldId="357"/>
            <ac:spMk id="4" creationId="{5877A78C-B272-B7B0-86D7-3DE58AA5DA1A}"/>
          </ac:spMkLst>
        </pc:spChg>
        <pc:spChg chg="del">
          <ac:chgData name="Scott Corio" userId="dbe1492c70b6d8a8" providerId="LiveId" clId="{908C23B9-2F06-43E0-8311-89C85D82A0F8}" dt="2024-08-13T00:56:46.671" v="3479" actId="700"/>
          <ac:spMkLst>
            <pc:docMk/>
            <pc:sldMk cId="4208475532" sldId="357"/>
            <ac:spMk id="5" creationId="{17DBE814-B16C-9413-6DFB-EE55A0D232FF}"/>
          </ac:spMkLst>
        </pc:spChg>
        <pc:spChg chg="del">
          <ac:chgData name="Scott Corio" userId="dbe1492c70b6d8a8" providerId="LiveId" clId="{908C23B9-2F06-43E0-8311-89C85D82A0F8}" dt="2024-08-13T00:56:46.671" v="3479" actId="700"/>
          <ac:spMkLst>
            <pc:docMk/>
            <pc:sldMk cId="4208475532" sldId="357"/>
            <ac:spMk id="6" creationId="{1D6FD5E1-39DB-FFC4-46AC-FB16EE5E8BF7}"/>
          </ac:spMkLst>
        </pc:spChg>
        <pc:spChg chg="del">
          <ac:chgData name="Scott Corio" userId="dbe1492c70b6d8a8" providerId="LiveId" clId="{908C23B9-2F06-43E0-8311-89C85D82A0F8}" dt="2024-08-13T00:56:46.671" v="3479" actId="700"/>
          <ac:spMkLst>
            <pc:docMk/>
            <pc:sldMk cId="4208475532" sldId="357"/>
            <ac:spMk id="7" creationId="{EBFB4C60-3969-4CF9-2596-A6406AE29BCF}"/>
          </ac:spMkLst>
        </pc:spChg>
        <pc:spChg chg="add mod ord">
          <ac:chgData name="Scott Corio" userId="dbe1492c70b6d8a8" providerId="LiveId" clId="{908C23B9-2F06-43E0-8311-89C85D82A0F8}" dt="2024-08-13T00:56:50.100" v="3491" actId="20577"/>
          <ac:spMkLst>
            <pc:docMk/>
            <pc:sldMk cId="4208475532" sldId="357"/>
            <ac:spMk id="8" creationId="{8D097B66-A4D6-9433-884C-ACBFC66BD7EE}"/>
          </ac:spMkLst>
        </pc:spChg>
        <pc:spChg chg="add mod ord">
          <ac:chgData name="Scott Corio" userId="dbe1492c70b6d8a8" providerId="LiveId" clId="{908C23B9-2F06-43E0-8311-89C85D82A0F8}" dt="2024-08-13T00:58:16.428" v="3762" actId="20577"/>
          <ac:spMkLst>
            <pc:docMk/>
            <pc:sldMk cId="4208475532" sldId="357"/>
            <ac:spMk id="9" creationId="{E7ABB671-2DA3-0B48-14D5-950C4D0B0968}"/>
          </ac:spMkLst>
        </pc:spChg>
      </pc:sldChg>
      <pc:sldChg chg="addSp delSp modSp new mod modClrScheme chgLayout">
        <pc:chgData name="Scott Corio" userId="dbe1492c70b6d8a8" providerId="LiveId" clId="{908C23B9-2F06-43E0-8311-89C85D82A0F8}" dt="2024-08-13T01:31:25.848" v="3809" actId="20577"/>
        <pc:sldMkLst>
          <pc:docMk/>
          <pc:sldMk cId="3424946200" sldId="358"/>
        </pc:sldMkLst>
        <pc:spChg chg="del mod ord">
          <ac:chgData name="Scott Corio" userId="dbe1492c70b6d8a8" providerId="LiveId" clId="{908C23B9-2F06-43E0-8311-89C85D82A0F8}" dt="2024-08-13T01:31:19.465" v="3794" actId="700"/>
          <ac:spMkLst>
            <pc:docMk/>
            <pc:sldMk cId="3424946200" sldId="358"/>
            <ac:spMk id="2" creationId="{4C79C55D-9C52-15AE-6547-F98A7F6BD105}"/>
          </ac:spMkLst>
        </pc:spChg>
        <pc:spChg chg="del">
          <ac:chgData name="Scott Corio" userId="dbe1492c70b6d8a8" providerId="LiveId" clId="{908C23B9-2F06-43E0-8311-89C85D82A0F8}" dt="2024-08-13T01:31:19.465" v="3794" actId="700"/>
          <ac:spMkLst>
            <pc:docMk/>
            <pc:sldMk cId="3424946200" sldId="358"/>
            <ac:spMk id="3" creationId="{5473B174-D4F9-E90A-4B80-B2C3BDED076E}"/>
          </ac:spMkLst>
        </pc:spChg>
        <pc:spChg chg="del mod ord">
          <ac:chgData name="Scott Corio" userId="dbe1492c70b6d8a8" providerId="LiveId" clId="{908C23B9-2F06-43E0-8311-89C85D82A0F8}" dt="2024-08-13T01:31:19.465" v="3794" actId="700"/>
          <ac:spMkLst>
            <pc:docMk/>
            <pc:sldMk cId="3424946200" sldId="358"/>
            <ac:spMk id="4" creationId="{9B6D1745-173D-C59A-9898-3BA07DD5EA8D}"/>
          </ac:spMkLst>
        </pc:spChg>
        <pc:spChg chg="add mod ord">
          <ac:chgData name="Scott Corio" userId="dbe1492c70b6d8a8" providerId="LiveId" clId="{908C23B9-2F06-43E0-8311-89C85D82A0F8}" dt="2024-08-13T01:31:23.218" v="3800" actId="20577"/>
          <ac:spMkLst>
            <pc:docMk/>
            <pc:sldMk cId="3424946200" sldId="358"/>
            <ac:spMk id="5" creationId="{64BE15DC-BFC4-EEEB-3027-FDA6A3E79494}"/>
          </ac:spMkLst>
        </pc:spChg>
        <pc:spChg chg="add mod ord">
          <ac:chgData name="Scott Corio" userId="dbe1492c70b6d8a8" providerId="LiveId" clId="{908C23B9-2F06-43E0-8311-89C85D82A0F8}" dt="2024-08-13T01:31:25.848" v="3809" actId="20577"/>
          <ac:spMkLst>
            <pc:docMk/>
            <pc:sldMk cId="3424946200" sldId="358"/>
            <ac:spMk id="6" creationId="{5C0902B8-1BEC-3C30-6DF6-7E631F108DB3}"/>
          </ac:spMkLst>
        </pc:spChg>
      </pc:sldChg>
      <pc:sldChg chg="addSp delSp modSp new mod chgLayout">
        <pc:chgData name="Scott Corio" userId="dbe1492c70b6d8a8" providerId="LiveId" clId="{908C23B9-2F06-43E0-8311-89C85D82A0F8}" dt="2024-08-13T01:35:13.659" v="4379" actId="20577"/>
        <pc:sldMkLst>
          <pc:docMk/>
          <pc:sldMk cId="2152635231" sldId="359"/>
        </pc:sldMkLst>
        <pc:spChg chg="del mod ord">
          <ac:chgData name="Scott Corio" userId="dbe1492c70b6d8a8" providerId="LiveId" clId="{908C23B9-2F06-43E0-8311-89C85D82A0F8}" dt="2024-08-13T01:31:41.592" v="3811" actId="700"/>
          <ac:spMkLst>
            <pc:docMk/>
            <pc:sldMk cId="2152635231" sldId="359"/>
            <ac:spMk id="2" creationId="{5E74FD9E-BB8C-6FDB-60BD-5D3C3E66629E}"/>
          </ac:spMkLst>
        </pc:spChg>
        <pc:spChg chg="del mod ord">
          <ac:chgData name="Scott Corio" userId="dbe1492c70b6d8a8" providerId="LiveId" clId="{908C23B9-2F06-43E0-8311-89C85D82A0F8}" dt="2024-08-13T01:31:41.592" v="3811" actId="700"/>
          <ac:spMkLst>
            <pc:docMk/>
            <pc:sldMk cId="2152635231" sldId="359"/>
            <ac:spMk id="3" creationId="{4D61474F-4DB1-2E76-3294-7F5397F7221B}"/>
          </ac:spMkLst>
        </pc:spChg>
        <pc:spChg chg="add mod ord">
          <ac:chgData name="Scott Corio" userId="dbe1492c70b6d8a8" providerId="LiveId" clId="{908C23B9-2F06-43E0-8311-89C85D82A0F8}" dt="2024-08-13T01:31:50.598" v="3844" actId="20577"/>
          <ac:spMkLst>
            <pc:docMk/>
            <pc:sldMk cId="2152635231" sldId="359"/>
            <ac:spMk id="4" creationId="{736C7732-8903-F736-3069-09346F5669A4}"/>
          </ac:spMkLst>
        </pc:spChg>
        <pc:spChg chg="add mod ord">
          <ac:chgData name="Scott Corio" userId="dbe1492c70b6d8a8" providerId="LiveId" clId="{908C23B9-2F06-43E0-8311-89C85D82A0F8}" dt="2024-08-13T01:35:13.659" v="4379" actId="20577"/>
          <ac:spMkLst>
            <pc:docMk/>
            <pc:sldMk cId="2152635231" sldId="359"/>
            <ac:spMk id="5" creationId="{5E31E01F-ED82-6838-5B70-7B238F5896AF}"/>
          </ac:spMkLst>
        </pc:spChg>
      </pc:sldChg>
      <pc:sldChg chg="addSp delSp modSp new mod modClrScheme chgLayout">
        <pc:chgData name="Scott Corio" userId="dbe1492c70b6d8a8" providerId="LiveId" clId="{908C23B9-2F06-43E0-8311-89C85D82A0F8}" dt="2024-08-13T01:35:50.975" v="4391" actId="478"/>
        <pc:sldMkLst>
          <pc:docMk/>
          <pc:sldMk cId="2715414448" sldId="360"/>
        </pc:sldMkLst>
        <pc:spChg chg="del mod ord">
          <ac:chgData name="Scott Corio" userId="dbe1492c70b6d8a8" providerId="LiveId" clId="{908C23B9-2F06-43E0-8311-89C85D82A0F8}" dt="2024-08-13T01:35:41.054" v="4381" actId="700"/>
          <ac:spMkLst>
            <pc:docMk/>
            <pc:sldMk cId="2715414448" sldId="360"/>
            <ac:spMk id="2" creationId="{875E00BD-05D0-5D40-2BA1-6572223BC108}"/>
          </ac:spMkLst>
        </pc:spChg>
        <pc:spChg chg="del mod ord">
          <ac:chgData name="Scott Corio" userId="dbe1492c70b6d8a8" providerId="LiveId" clId="{908C23B9-2F06-43E0-8311-89C85D82A0F8}" dt="2024-08-13T01:35:41.054" v="4381" actId="700"/>
          <ac:spMkLst>
            <pc:docMk/>
            <pc:sldMk cId="2715414448" sldId="360"/>
            <ac:spMk id="3" creationId="{29C503AF-5FEA-7E01-6869-8F7D72801C7A}"/>
          </ac:spMkLst>
        </pc:spChg>
        <pc:spChg chg="add mod ord">
          <ac:chgData name="Scott Corio" userId="dbe1492c70b6d8a8" providerId="LiveId" clId="{908C23B9-2F06-43E0-8311-89C85D82A0F8}" dt="2024-08-13T01:35:45.576" v="4389" actId="20577"/>
          <ac:spMkLst>
            <pc:docMk/>
            <pc:sldMk cId="2715414448" sldId="360"/>
            <ac:spMk id="4" creationId="{2A666C58-DCD8-F732-A88D-BD519FEA1F23}"/>
          </ac:spMkLst>
        </pc:spChg>
        <pc:spChg chg="add del mod ord">
          <ac:chgData name="Scott Corio" userId="dbe1492c70b6d8a8" providerId="LiveId" clId="{908C23B9-2F06-43E0-8311-89C85D82A0F8}" dt="2024-08-13T01:35:49.953" v="4390" actId="478"/>
          <ac:spMkLst>
            <pc:docMk/>
            <pc:sldMk cId="2715414448" sldId="360"/>
            <ac:spMk id="5" creationId="{AC3226BD-34C8-990D-F545-46EC061CD43B}"/>
          </ac:spMkLst>
        </pc:spChg>
        <pc:spChg chg="add del mod ord">
          <ac:chgData name="Scott Corio" userId="dbe1492c70b6d8a8" providerId="LiveId" clId="{908C23B9-2F06-43E0-8311-89C85D82A0F8}" dt="2024-08-13T01:35:50.975" v="4391" actId="478"/>
          <ac:spMkLst>
            <pc:docMk/>
            <pc:sldMk cId="2715414448" sldId="360"/>
            <ac:spMk id="6" creationId="{2176ED7B-BDB5-A377-879B-4CE3D5F02A1D}"/>
          </ac:spMkLst>
        </pc:spChg>
      </pc:sldChg>
      <pc:sldChg chg="add">
        <pc:chgData name="Scott Corio" userId="dbe1492c70b6d8a8" providerId="LiveId" clId="{908C23B9-2F06-43E0-8311-89C85D82A0F8}" dt="2024-08-14T18:09:14.218" v="4392"/>
        <pc:sldMkLst>
          <pc:docMk/>
          <pc:sldMk cId="2632759011" sldId="361"/>
        </pc:sldMkLst>
      </pc:sldChg>
      <pc:sldMasterChg chg="modSldLayout">
        <pc:chgData name="Scott Corio" userId="dbe1492c70b6d8a8" providerId="LiveId" clId="{908C23B9-2F06-43E0-8311-89C85D82A0F8}" dt="2024-08-12T21:06:19.725" v="2453" actId="478"/>
        <pc:sldMasterMkLst>
          <pc:docMk/>
          <pc:sldMasterMk cId="2229270353" sldId="2147483660"/>
        </pc:sldMasterMkLst>
        <pc:sldLayoutChg chg="delSp mod">
          <pc:chgData name="Scott Corio" userId="dbe1492c70b6d8a8" providerId="LiveId" clId="{908C23B9-2F06-43E0-8311-89C85D82A0F8}" dt="2024-08-12T21:06:19.725" v="2453" actId="478"/>
          <pc:sldLayoutMkLst>
            <pc:docMk/>
            <pc:sldMasterMk cId="2229270353" sldId="2147483660"/>
            <pc:sldLayoutMk cId="3156534161" sldId="2147483727"/>
          </pc:sldLayoutMkLst>
          <pc:picChg chg="del">
            <ac:chgData name="Scott Corio" userId="dbe1492c70b6d8a8" providerId="LiveId" clId="{908C23B9-2F06-43E0-8311-89C85D82A0F8}" dt="2024-08-12T21:06:19.725" v="2453" actId="478"/>
            <ac:picMkLst>
              <pc:docMk/>
              <pc:sldMasterMk cId="2229270353" sldId="2147483660"/>
              <pc:sldLayoutMk cId="3156534161" sldId="2147483727"/>
              <ac:picMk id="8" creationId="{4B828D67-4891-FD7F-4AA2-E9E4A652519F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Total Time</c:v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5000</c:v>
                </c:pt>
                <c:pt idx="5">
                  <c:v>10000</c:v>
                </c:pt>
                <c:pt idx="6">
                  <c:v>25000</c:v>
                </c:pt>
                <c:pt idx="7">
                  <c:v>50000</c:v>
                </c:pt>
                <c:pt idx="8">
                  <c:v>100000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1.32</c:v>
                </c:pt>
                <c:pt idx="1">
                  <c:v>1.67</c:v>
                </c:pt>
                <c:pt idx="2">
                  <c:v>8.69</c:v>
                </c:pt>
                <c:pt idx="3">
                  <c:v>11.28</c:v>
                </c:pt>
                <c:pt idx="4">
                  <c:v>364.15</c:v>
                </c:pt>
                <c:pt idx="5">
                  <c:v>4045.66</c:v>
                </c:pt>
                <c:pt idx="6">
                  <c:v>12417.27</c:v>
                </c:pt>
                <c:pt idx="7">
                  <c:v>55629.96</c:v>
                </c:pt>
                <c:pt idx="8">
                  <c:v>233530.08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F5-43E3-A032-6BE3DEF0D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816127"/>
        <c:axId val="82817087"/>
      </c:lineChart>
      <c:lineChart>
        <c:grouping val="standard"/>
        <c:varyColors val="0"/>
        <c:ser>
          <c:idx val="1"/>
          <c:order val="1"/>
          <c:tx>
            <c:v>ms per Element</c:v>
          </c:tx>
          <c:spPr>
            <a:ln w="28575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Sheet1!$C$2:$C$10</c:f>
              <c:numCache>
                <c:formatCode>General</c:formatCode>
                <c:ptCount val="9"/>
                <c:pt idx="0">
                  <c:v>1.32E-2</c:v>
                </c:pt>
                <c:pt idx="1">
                  <c:v>6.6799999999999993E-3</c:v>
                </c:pt>
                <c:pt idx="2">
                  <c:v>1.738E-2</c:v>
                </c:pt>
                <c:pt idx="3">
                  <c:v>1.128E-2</c:v>
                </c:pt>
                <c:pt idx="4">
                  <c:v>7.2829999999999992E-2</c:v>
                </c:pt>
                <c:pt idx="5">
                  <c:v>0.40456599999999998</c:v>
                </c:pt>
                <c:pt idx="6">
                  <c:v>0.49669080000000004</c:v>
                </c:pt>
                <c:pt idx="7">
                  <c:v>1.1125992</c:v>
                </c:pt>
                <c:pt idx="8">
                  <c:v>2.3353007999999997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F5-43E3-A032-6BE3DEF0D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913311"/>
        <c:axId val="77928943"/>
      </c:lineChart>
      <c:catAx>
        <c:axId val="8281612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17087"/>
        <c:crosses val="autoZero"/>
        <c:auto val="0"/>
        <c:lblAlgn val="ctr"/>
        <c:lblOffset val="100"/>
        <c:noMultiLvlLbl val="0"/>
      </c:catAx>
      <c:valAx>
        <c:axId val="8281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16127"/>
        <c:crosses val="autoZero"/>
        <c:crossBetween val="between"/>
      </c:valAx>
      <c:valAx>
        <c:axId val="7792894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913311"/>
        <c:crosses val="max"/>
        <c:crossBetween val="between"/>
      </c:valAx>
      <c:catAx>
        <c:axId val="78913311"/>
        <c:scaling>
          <c:orientation val="minMax"/>
        </c:scaling>
        <c:delete val="1"/>
        <c:axPos val="b"/>
        <c:majorTickMark val="out"/>
        <c:minorTickMark val="none"/>
        <c:tickLblPos val="nextTo"/>
        <c:crossAx val="779289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Total Time</c:v>
          </c:tx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5000</c:v>
                </c:pt>
                <c:pt idx="5">
                  <c:v>10000</c:v>
                </c:pt>
                <c:pt idx="6">
                  <c:v>25000</c:v>
                </c:pt>
                <c:pt idx="7">
                  <c:v>50000</c:v>
                </c:pt>
                <c:pt idx="8">
                  <c:v>100000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2.19</c:v>
                </c:pt>
                <c:pt idx="1">
                  <c:v>3.96</c:v>
                </c:pt>
                <c:pt idx="2">
                  <c:v>7.01</c:v>
                </c:pt>
                <c:pt idx="3">
                  <c:v>13.99</c:v>
                </c:pt>
                <c:pt idx="4">
                  <c:v>73.98</c:v>
                </c:pt>
                <c:pt idx="5">
                  <c:v>162.16</c:v>
                </c:pt>
                <c:pt idx="6">
                  <c:v>359.55</c:v>
                </c:pt>
                <c:pt idx="7">
                  <c:v>809.68</c:v>
                </c:pt>
                <c:pt idx="8">
                  <c:v>1451.05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FE-4DD3-A593-96A3A4DE8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539183"/>
        <c:axId val="210535823"/>
      </c:lineChart>
      <c:lineChart>
        <c:grouping val="standard"/>
        <c:varyColors val="0"/>
        <c:ser>
          <c:idx val="1"/>
          <c:order val="1"/>
          <c:tx>
            <c:v>ms per Element</c:v>
          </c:tx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5000</c:v>
                </c:pt>
                <c:pt idx="5">
                  <c:v>10000</c:v>
                </c:pt>
                <c:pt idx="6">
                  <c:v>25000</c:v>
                </c:pt>
                <c:pt idx="7">
                  <c:v>50000</c:v>
                </c:pt>
                <c:pt idx="8">
                  <c:v>100000</c:v>
                </c:pt>
              </c:numCache>
            </c:num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2.1899999999999999E-2</c:v>
                </c:pt>
                <c:pt idx="1">
                  <c:v>1.584E-2</c:v>
                </c:pt>
                <c:pt idx="2">
                  <c:v>1.4019999999999999E-2</c:v>
                </c:pt>
                <c:pt idx="3">
                  <c:v>1.3990000000000001E-2</c:v>
                </c:pt>
                <c:pt idx="4">
                  <c:v>1.4796E-2</c:v>
                </c:pt>
                <c:pt idx="5">
                  <c:v>1.6216000000000001E-2</c:v>
                </c:pt>
                <c:pt idx="6">
                  <c:v>1.4382000000000001E-2</c:v>
                </c:pt>
                <c:pt idx="7">
                  <c:v>1.6193599999999999E-2</c:v>
                </c:pt>
                <c:pt idx="8">
                  <c:v>1.4510499999999999E-2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FE-4DD3-A593-96A3A4DE8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0304943"/>
        <c:axId val="214617519"/>
      </c:lineChart>
      <c:catAx>
        <c:axId val="210539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35823"/>
        <c:crosses val="autoZero"/>
        <c:auto val="1"/>
        <c:lblAlgn val="ctr"/>
        <c:lblOffset val="100"/>
        <c:noMultiLvlLbl val="0"/>
      </c:catAx>
      <c:valAx>
        <c:axId val="21053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39183"/>
        <c:crosses val="autoZero"/>
        <c:crossBetween val="between"/>
      </c:valAx>
      <c:valAx>
        <c:axId val="214617519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304943"/>
        <c:crosses val="max"/>
        <c:crossBetween val="between"/>
      </c:valAx>
      <c:catAx>
        <c:axId val="2203049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6175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Array Time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5000</c:v>
                </c:pt>
                <c:pt idx="5">
                  <c:v>10000</c:v>
                </c:pt>
                <c:pt idx="6">
                  <c:v>25000</c:v>
                </c:pt>
                <c:pt idx="7">
                  <c:v>50000</c:v>
                </c:pt>
                <c:pt idx="8">
                  <c:v>100000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1.32</c:v>
                </c:pt>
                <c:pt idx="1">
                  <c:v>1.67</c:v>
                </c:pt>
                <c:pt idx="2">
                  <c:v>8.69</c:v>
                </c:pt>
                <c:pt idx="3">
                  <c:v>11.28</c:v>
                </c:pt>
                <c:pt idx="4">
                  <c:v>364.15</c:v>
                </c:pt>
                <c:pt idx="5">
                  <c:v>4045.66</c:v>
                </c:pt>
                <c:pt idx="6">
                  <c:v>12417.27</c:v>
                </c:pt>
                <c:pt idx="7">
                  <c:v>55629.96</c:v>
                </c:pt>
                <c:pt idx="8">
                  <c:v>233530.08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6E-490D-A8DE-304C7D1A62E2}"/>
            </c:ext>
          </c:extLst>
        </c:ser>
        <c:ser>
          <c:idx val="2"/>
          <c:order val="2"/>
          <c:tx>
            <c:v>List Time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5000</c:v>
                </c:pt>
                <c:pt idx="5">
                  <c:v>10000</c:v>
                </c:pt>
                <c:pt idx="6">
                  <c:v>25000</c:v>
                </c:pt>
                <c:pt idx="7">
                  <c:v>50000</c:v>
                </c:pt>
                <c:pt idx="8">
                  <c:v>100000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2.19</c:v>
                </c:pt>
                <c:pt idx="1">
                  <c:v>3.96</c:v>
                </c:pt>
                <c:pt idx="2">
                  <c:v>7.01</c:v>
                </c:pt>
                <c:pt idx="3">
                  <c:v>13.99</c:v>
                </c:pt>
                <c:pt idx="4">
                  <c:v>73.98</c:v>
                </c:pt>
                <c:pt idx="5">
                  <c:v>162.16</c:v>
                </c:pt>
                <c:pt idx="6">
                  <c:v>359.55</c:v>
                </c:pt>
                <c:pt idx="7">
                  <c:v>809.68</c:v>
                </c:pt>
                <c:pt idx="8">
                  <c:v>1451.05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6E-490D-A8DE-304C7D1A62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1208047"/>
        <c:axId val="261210927"/>
      </c:lineChart>
      <c:lineChart>
        <c:grouping val="standard"/>
        <c:varyColors val="0"/>
        <c:ser>
          <c:idx val="1"/>
          <c:order val="1"/>
          <c:tx>
            <c:v>Array Element Time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5000</c:v>
                </c:pt>
                <c:pt idx="5">
                  <c:v>10000</c:v>
                </c:pt>
                <c:pt idx="6">
                  <c:v>25000</c:v>
                </c:pt>
                <c:pt idx="7">
                  <c:v>50000</c:v>
                </c:pt>
                <c:pt idx="8">
                  <c:v>100000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1.32E-2</c:v>
                </c:pt>
                <c:pt idx="1">
                  <c:v>6.6799999999999993E-3</c:v>
                </c:pt>
                <c:pt idx="2">
                  <c:v>1.738E-2</c:v>
                </c:pt>
                <c:pt idx="3">
                  <c:v>1.128E-2</c:v>
                </c:pt>
                <c:pt idx="4">
                  <c:v>7.2829999999999992E-2</c:v>
                </c:pt>
                <c:pt idx="5">
                  <c:v>0.40456599999999998</c:v>
                </c:pt>
                <c:pt idx="6">
                  <c:v>0.49669080000000004</c:v>
                </c:pt>
                <c:pt idx="7">
                  <c:v>1.1125992</c:v>
                </c:pt>
                <c:pt idx="8">
                  <c:v>2.3353007999999997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66E-490D-A8DE-304C7D1A62E2}"/>
            </c:ext>
          </c:extLst>
        </c:ser>
        <c:ser>
          <c:idx val="3"/>
          <c:order val="3"/>
          <c:tx>
            <c:v>List Element Time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5000</c:v>
                </c:pt>
                <c:pt idx="5">
                  <c:v>10000</c:v>
                </c:pt>
                <c:pt idx="6">
                  <c:v>25000</c:v>
                </c:pt>
                <c:pt idx="7">
                  <c:v>50000</c:v>
                </c:pt>
                <c:pt idx="8">
                  <c:v>100000</c:v>
                </c:pt>
              </c:numCache>
            </c:num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2.1899999999999999E-2</c:v>
                </c:pt>
                <c:pt idx="1">
                  <c:v>1.584E-2</c:v>
                </c:pt>
                <c:pt idx="2">
                  <c:v>1.4019999999999999E-2</c:v>
                </c:pt>
                <c:pt idx="3">
                  <c:v>1.3990000000000001E-2</c:v>
                </c:pt>
                <c:pt idx="4">
                  <c:v>1.4796E-2</c:v>
                </c:pt>
                <c:pt idx="5">
                  <c:v>1.6216000000000001E-2</c:v>
                </c:pt>
                <c:pt idx="6">
                  <c:v>1.4382000000000001E-2</c:v>
                </c:pt>
                <c:pt idx="7">
                  <c:v>1.6193599999999999E-2</c:v>
                </c:pt>
                <c:pt idx="8">
                  <c:v>1.4510499999999999E-2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66E-490D-A8DE-304C7D1A62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5969583"/>
        <c:axId val="1195968143"/>
      </c:lineChart>
      <c:catAx>
        <c:axId val="26120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210927"/>
        <c:crosses val="autoZero"/>
        <c:auto val="1"/>
        <c:lblAlgn val="ctr"/>
        <c:lblOffset val="100"/>
        <c:noMultiLvlLbl val="0"/>
      </c:catAx>
      <c:valAx>
        <c:axId val="26121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208047"/>
        <c:crosses val="autoZero"/>
        <c:crossBetween val="between"/>
      </c:valAx>
      <c:valAx>
        <c:axId val="119596814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5969583"/>
        <c:crosses val="max"/>
        <c:crossBetween val="between"/>
      </c:valAx>
      <c:catAx>
        <c:axId val="119596958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959681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E9AA84-8117-8600-74F6-EB756C3B7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57FC0-D22F-4AFC-9794-E04670164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Sans Text" pitchFamily="2" charset="0"/>
        <a:ea typeface="+mn-ea"/>
        <a:cs typeface="Segoe Sans Text" pitchFamily="2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3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://funclubfrp.wikidot.com/faq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junktext.com/about" TargetMode="External"/><Relationship Id="rId5" Type="http://schemas.openxmlformats.org/officeDocument/2006/relationships/image" Target="../media/image6.sv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funclubfrp.wikidot.com/faq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junktext.com/about" TargetMode="External"/><Relationship Id="rId5" Type="http://schemas.openxmlformats.org/officeDocument/2006/relationships/image" Target="../media/image6.sv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03665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3075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0429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370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926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6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4491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718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095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944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9833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2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8644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5479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6823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4052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704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6630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2729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0861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2065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0653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312C10F7-7ECE-0C86-D0E2-235DD512D0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4320" y="276999"/>
            <a:ext cx="914400" cy="9144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04A264-511F-18F2-2097-F532D2BABB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885" y="1643840"/>
            <a:ext cx="2119312" cy="2117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23B73CC-4B47-4096-1252-8D95F27F27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1885" y="4257856"/>
            <a:ext cx="2119311" cy="2117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551708-E4AB-6957-4687-7F54D955A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2801" y="1643840"/>
            <a:ext cx="7957314" cy="430887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Speaker 1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F8AEAC0-EA47-3E03-DD03-32BFF97DD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516" y="2439184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</a:t>
            </a:r>
            <a:r>
              <a:rPr lang="en-US" dirty="0" err="1"/>
              <a:t>Linkedin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3B26DB9-BF54-C163-6558-F62991BC26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52800" y="2440866"/>
            <a:ext cx="370113" cy="370113"/>
          </a:xfrm>
          <a:prstGeom prst="rect">
            <a:avLst/>
          </a:prstGeom>
        </p:spPr>
      </p:pic>
      <p:pic>
        <p:nvPicPr>
          <p:cNvPr id="19" name="Picture 18" descr="A blue logo with black dots&#10;&#10;Description automatically generated">
            <a:extLst>
              <a:ext uri="{FF2B5EF4-FFF2-40B4-BE49-F238E27FC236}">
                <a16:creationId xmlns:a16="http://schemas.microsoft.com/office/drawing/2014/main" id="{9F5FED04-8878-5591-3722-82DB08ABDF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52800" y="2914928"/>
            <a:ext cx="370113" cy="370113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35EB7F6-3DCE-E6C1-E3C1-9C2D1E1BF4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4320" y="3392233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Website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5AB2E75E-8CD8-70D8-6272-625FFD135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4516" y="2915709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Social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0D69CE4-FCD3-B522-42FB-6B9D49BC0EF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2801" y="3392233"/>
            <a:ext cx="370112" cy="370112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D7D6964-E6E2-63BA-68C3-075D9DB470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2800" y="2135728"/>
            <a:ext cx="7957314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1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C34E3-BD26-512B-49FB-8C95AF0E01C2}"/>
              </a:ext>
            </a:extLst>
          </p:cNvPr>
          <p:cNvSpPr txBox="1"/>
          <p:nvPr userDrawn="1"/>
        </p:nvSpPr>
        <p:spPr>
          <a:xfrm>
            <a:off x="5180870" y="457200"/>
            <a:ext cx="19443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+mj-lt"/>
              </a:rPr>
              <a:t>Speakers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8FF31AC-432F-CBCE-4AA5-17D7F5E841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2801" y="4257856"/>
            <a:ext cx="7957314" cy="430887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Speaker 2 Name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A55B755-0328-3AF1-AB44-2C626D8EE0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4516" y="5053200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2 </a:t>
            </a:r>
            <a:r>
              <a:rPr lang="en-US" dirty="0" err="1"/>
              <a:t>Linkedin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683FDC-5E37-1F1F-4049-1C27081EB8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52800" y="5054882"/>
            <a:ext cx="370113" cy="370113"/>
          </a:xfrm>
          <a:prstGeom prst="rect">
            <a:avLst/>
          </a:prstGeom>
        </p:spPr>
      </p:pic>
      <p:pic>
        <p:nvPicPr>
          <p:cNvPr id="9" name="Picture 8" descr="A blue logo with black dots&#10;&#10;Description automatically generated">
            <a:extLst>
              <a:ext uri="{FF2B5EF4-FFF2-40B4-BE49-F238E27FC236}">
                <a16:creationId xmlns:a16="http://schemas.microsoft.com/office/drawing/2014/main" id="{3E2FAE8D-EAAA-8071-10EE-E75302C004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52800" y="5528944"/>
            <a:ext cx="370113" cy="370113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BFD1DA5-C65A-5D7D-9AB9-A4923E6609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84320" y="6006249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2 Website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ECB404A-2F85-5D52-F7AA-E7A4E16627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74516" y="5529725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2 Social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46AF23-5984-E4F2-6B19-A9F9C51A1A4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2801" y="6006249"/>
            <a:ext cx="370112" cy="370112"/>
          </a:xfrm>
          <a:prstGeom prst="rect">
            <a:avLst/>
          </a:prstGeom>
        </p:spPr>
      </p:pic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710ADBAD-A20F-8874-A5DA-C45C7B57B4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52800" y="4749744"/>
            <a:ext cx="7957314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2 Title</a:t>
            </a:r>
          </a:p>
        </p:txBody>
      </p:sp>
    </p:spTree>
    <p:extLst>
      <p:ext uri="{BB962C8B-B14F-4D97-AF65-F5344CB8AC3E}">
        <p14:creationId xmlns:p14="http://schemas.microsoft.com/office/powerpoint/2010/main" val="219380251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8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63258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5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17283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20659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6801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74195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6870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3196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0798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312C10F7-7ECE-0C86-D0E2-235DD512D0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4320" y="276999"/>
            <a:ext cx="914400" cy="9144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04A264-511F-18F2-2097-F532D2BABB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885" y="1643840"/>
            <a:ext cx="2119312" cy="2117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551708-E4AB-6957-4687-7F54D955A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2801" y="1643840"/>
            <a:ext cx="7957314" cy="430887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Speaker 1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F8AEAC0-EA47-3E03-DD03-32BFF97DD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516" y="2439184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</a:t>
            </a:r>
            <a:r>
              <a:rPr lang="en-US" dirty="0" err="1"/>
              <a:t>Linkedin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3B26DB9-BF54-C163-6558-F62991BC26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52800" y="2440866"/>
            <a:ext cx="370113" cy="370113"/>
          </a:xfrm>
          <a:prstGeom prst="rect">
            <a:avLst/>
          </a:prstGeom>
        </p:spPr>
      </p:pic>
      <p:pic>
        <p:nvPicPr>
          <p:cNvPr id="19" name="Picture 18" descr="A blue logo with black dots&#10;&#10;Description automatically generated">
            <a:extLst>
              <a:ext uri="{FF2B5EF4-FFF2-40B4-BE49-F238E27FC236}">
                <a16:creationId xmlns:a16="http://schemas.microsoft.com/office/drawing/2014/main" id="{9F5FED04-8878-5591-3722-82DB08ABDF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52800" y="2914928"/>
            <a:ext cx="370113" cy="370113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35EB7F6-3DCE-E6C1-E3C1-9C2D1E1BF4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4320" y="3392233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Website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5AB2E75E-8CD8-70D8-6272-625FFD135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4516" y="2915709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Social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0D69CE4-FCD3-B522-42FB-6B9D49BC0EF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2801" y="3392233"/>
            <a:ext cx="370112" cy="370112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D7D6964-E6E2-63BA-68C3-075D9DB470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2800" y="2135728"/>
            <a:ext cx="7957314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1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C34E3-BD26-512B-49FB-8C95AF0E01C2}"/>
              </a:ext>
            </a:extLst>
          </p:cNvPr>
          <p:cNvSpPr txBox="1"/>
          <p:nvPr userDrawn="1"/>
        </p:nvSpPr>
        <p:spPr>
          <a:xfrm>
            <a:off x="5180870" y="457200"/>
            <a:ext cx="19443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+mj-lt"/>
              </a:rPr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275053628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6205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 flipH="1"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1000">
                <a:schemeClr val="accent3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763520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15653416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43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902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22540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 Dk Green">
    <p:bg>
      <p:bgPr>
        <a:solidFill>
          <a:srgbClr val="054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77739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0610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 Dk Blue"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3120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1068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5BE3-1AA3-A237-5FBF-121B5879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2F772-6A5B-7E18-740C-2D85B8A4A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870"/>
            <a:ext cx="10515600" cy="4831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white cloud with lightning and lightning bolt&#10;&#10;Description automatically generated">
            <a:extLst>
              <a:ext uri="{FF2B5EF4-FFF2-40B4-BE49-F238E27FC236}">
                <a16:creationId xmlns:a16="http://schemas.microsoft.com/office/drawing/2014/main" id="{6347118B-5465-5323-4D63-BCB0B58C75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17" y="5407224"/>
            <a:ext cx="1436767" cy="14367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7519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14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cloud with lightning and lightning bolt&#10;&#10;Description automatically generated">
            <a:extLst>
              <a:ext uri="{FF2B5EF4-FFF2-40B4-BE49-F238E27FC236}">
                <a16:creationId xmlns:a16="http://schemas.microsoft.com/office/drawing/2014/main" id="{C1028D13-9ED3-C77B-27B9-E2B7FAB774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17" y="5407224"/>
            <a:ext cx="1436767" cy="143676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11EDF4-5850-C220-8D1F-6CB209C2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0344D-6B0C-8E15-7916-2579CA8D5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8174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3958-EDEB-DE33-22ED-23CB3B76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86D90-2193-6965-73E5-C4D54E83E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E97E3-0D47-70ED-23ED-663FBA0AC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white cloud with lightning and lightning bolt&#10;&#10;Description automatically generated">
            <a:extLst>
              <a:ext uri="{FF2B5EF4-FFF2-40B4-BE49-F238E27FC236}">
                <a16:creationId xmlns:a16="http://schemas.microsoft.com/office/drawing/2014/main" id="{350BBB9E-CFAF-0F7D-E6C5-558AADE63D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17" y="5407224"/>
            <a:ext cx="1436767" cy="14367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96279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A717-82BF-9A46-8E1F-1B3228D92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E18DF-60EA-C41F-9F8D-D8E1874F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670E-B750-3745-9983-871BE4E9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83F9A-A1EF-3E43-92E0-D395641BD1C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DC97-7D33-B072-E657-10728A4B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93B5B-CEA2-4FE1-CA60-97645F50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FEB6-7F69-0045-BD9B-412564484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3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5561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707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5269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873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1886" y="457200"/>
            <a:ext cx="1043635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73759" y="1241881"/>
            <a:ext cx="10436354" cy="140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7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  <p:sldLayoutId id="2147483892" r:id="rId3"/>
    <p:sldLayoutId id="2147483893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7" r:id="rId18"/>
    <p:sldLayoutId id="2147483689" r:id="rId19"/>
    <p:sldLayoutId id="2147483690" r:id="rId20"/>
    <p:sldLayoutId id="2147483691" r:id="rId21"/>
    <p:sldLayoutId id="2147483692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2" r:id="rId38"/>
    <p:sldLayoutId id="2147483717" r:id="rId39"/>
    <p:sldLayoutId id="2147483718" r:id="rId40"/>
    <p:sldLayoutId id="2147483723" r:id="rId41"/>
    <p:sldLayoutId id="2147483727" r:id="rId42"/>
    <p:sldLayoutId id="2147483728" r:id="rId43"/>
    <p:sldLayoutId id="2147483729" r:id="rId44"/>
    <p:sldLayoutId id="2147483730" r:id="rId45"/>
    <p:sldLayoutId id="2147483731" r:id="rId46"/>
    <p:sldLayoutId id="2147483805" r:id="rId47"/>
    <p:sldLayoutId id="2147483806" r:id="rId48"/>
    <p:sldLayoutId id="2147483891" r:id="rId49"/>
    <p:sldLayoutId id="2147483894" r:id="rId50"/>
    <p:sldLayoutId id="2147483895" r:id="rId51"/>
    <p:sldLayoutId id="2147483896" r:id="rId52"/>
    <p:sldLayoutId id="2147483897" r:id="rId53"/>
    <p:sldLayoutId id="2147483898" r:id="rId5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powershell/module/microsoft.powershell.utility/trace-command?view=powershell-7.4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BAC9-9BE7-EE07-1C8E-D73ECABB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70"/>
            <a:ext cx="4978400" cy="1231106"/>
          </a:xfrm>
        </p:spPr>
        <p:txBody>
          <a:bodyPr/>
          <a:lstStyle/>
          <a:p>
            <a:r>
              <a:rPr lang="en-US" dirty="0"/>
              <a:t>Performance PowerShell</a:t>
            </a:r>
          </a:p>
        </p:txBody>
      </p:sp>
    </p:spTree>
    <p:extLst>
      <p:ext uri="{BB962C8B-B14F-4D97-AF65-F5344CB8AC3E}">
        <p14:creationId xmlns:p14="http://schemas.microsoft.com/office/powerpoint/2010/main" val="23735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1151D-66DE-F172-4248-911759A5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Cmdlet or Not to Cmdlet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567126-7291-FC25-BEF1-89168558B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870"/>
            <a:ext cx="10515600" cy="4468916"/>
          </a:xfrm>
        </p:spPr>
        <p:txBody>
          <a:bodyPr/>
          <a:lstStyle/>
          <a:p>
            <a:r>
              <a:rPr lang="en-US" dirty="0"/>
              <a:t>Sometimes, there are multiple Cmdlets that deliver the same “result”, but in a different fashion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WmiObject</a:t>
            </a:r>
            <a:endParaRPr lang="en-US" dirty="0"/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endParaRPr lang="en-US" dirty="0"/>
          </a:p>
          <a:p>
            <a:r>
              <a:rPr lang="en-US" dirty="0"/>
              <a:t>Sometimes the way we use a Cmdlet can allow us to use more performant options</a:t>
            </a:r>
          </a:p>
          <a:p>
            <a:pPr lvl="1"/>
            <a:r>
              <a:rPr lang="en-US" dirty="0"/>
              <a:t>Set-Content</a:t>
            </a:r>
          </a:p>
          <a:p>
            <a:pPr lvl="1"/>
            <a:r>
              <a:rPr lang="en-US" dirty="0"/>
              <a:t>Out-File</a:t>
            </a:r>
          </a:p>
          <a:p>
            <a:r>
              <a:rPr lang="en-US" dirty="0"/>
              <a:t>Cmdlets are easier and have safeties over “code”, but performance may not be as good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9FDC-36A2-B6F1-2A64-17054078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Sin-Tax (not just for the red-light districts)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C90C0-0A6B-9CA3-2395-DDB07902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870"/>
            <a:ext cx="10515600" cy="4505849"/>
          </a:xfrm>
        </p:spPr>
        <p:txBody>
          <a:bodyPr/>
          <a:lstStyle/>
          <a:p>
            <a:r>
              <a:rPr lang="en-US" dirty="0"/>
              <a:t>Pay attention to comparisons in if statements.</a:t>
            </a:r>
          </a:p>
          <a:p>
            <a:pPr lvl="1"/>
            <a:r>
              <a:rPr lang="en-US" dirty="0"/>
              <a:t>Conditions that are more likely to evaluate as false should be the first conditions to examine.</a:t>
            </a:r>
          </a:p>
          <a:p>
            <a:pPr lvl="1"/>
            <a:r>
              <a:rPr lang="en-US" dirty="0"/>
              <a:t>Conditions that are more expensive to evaluate should be the last conditions to examine all else equal</a:t>
            </a:r>
          </a:p>
          <a:p>
            <a:r>
              <a:rPr lang="en-US" dirty="0"/>
              <a:t>Not all Methods/Cmdlets are created equal, even though they may be functionally equivalent</a:t>
            </a:r>
          </a:p>
          <a:p>
            <a:r>
              <a:rPr lang="en-US" dirty="0"/>
              <a:t>Statements &gt; Cmdlets</a:t>
            </a:r>
          </a:p>
          <a:p>
            <a:r>
              <a:rPr lang="en-US" dirty="0"/>
              <a:t>Don’t use aliases</a:t>
            </a:r>
          </a:p>
          <a:p>
            <a:pPr lvl="1"/>
            <a:r>
              <a:rPr lang="en-US" dirty="0"/>
              <a:t>This isn’t so much for performance issues.  However, aliases can be over-written and cause your code to either cease functioning, or do something </a:t>
            </a:r>
            <a:r>
              <a:rPr lang="en-US" dirty="0" err="1"/>
              <a:t>malacious</a:t>
            </a:r>
            <a:r>
              <a:rPr lang="en-US" dirty="0"/>
              <a:t>.</a:t>
            </a:r>
          </a:p>
          <a:p>
            <a:r>
              <a:rPr lang="en-US" dirty="0"/>
              <a:t>Case Sensitivity Matters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5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1E072C-38CF-C6BF-983A-58D1A07A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16268"/>
            <a:ext cx="9144000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25E1A-A65F-D424-642A-78BF8ED677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Syntax and Cmdlets</a:t>
            </a:r>
          </a:p>
        </p:txBody>
      </p:sp>
    </p:spTree>
    <p:extLst>
      <p:ext uri="{BB962C8B-B14F-4D97-AF65-F5344CB8AC3E}">
        <p14:creationId xmlns:p14="http://schemas.microsoft.com/office/powerpoint/2010/main" val="2076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2F5E-F0B7-A362-7399-69A77E07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3998"/>
          </a:xfrm>
        </p:spPr>
        <p:txBody>
          <a:bodyPr/>
          <a:lstStyle/>
          <a:p>
            <a:r>
              <a:rPr lang="en-US" dirty="0"/>
              <a:t>A quick word about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79CF5-D7B8-8A10-A32A-3824DAAC1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870"/>
            <a:ext cx="10515600" cy="2806922"/>
          </a:xfrm>
        </p:spPr>
        <p:txBody>
          <a:bodyPr/>
          <a:lstStyle/>
          <a:p>
            <a:r>
              <a:rPr lang="en-US" dirty="0"/>
              <a:t>The only good array is not an array.</a:t>
            </a:r>
          </a:p>
          <a:p>
            <a:r>
              <a:rPr lang="en-US" dirty="0"/>
              <a:t>DO NOT USE </a:t>
            </a:r>
            <a:r>
              <a:rPr lang="en-US" dirty="0">
                <a:latin typeface="Aptos Mono" panose="020B0009020202020204" pitchFamily="49" charset="0"/>
              </a:rPr>
              <a:t>$Array += &lt;thing&gt;</a:t>
            </a:r>
          </a:p>
          <a:p>
            <a:r>
              <a:rPr lang="en-US" dirty="0"/>
              <a:t>Use Lists</a:t>
            </a:r>
          </a:p>
          <a:p>
            <a:pPr lvl="1"/>
            <a:r>
              <a:rPr lang="en-US" dirty="0">
                <a:latin typeface="Aptos Mono" panose="020B0009020202020204" pitchFamily="49" charset="0"/>
              </a:rPr>
              <a:t>$List = [</a:t>
            </a:r>
            <a:r>
              <a:rPr lang="en-US" dirty="0" err="1">
                <a:latin typeface="Aptos Mono" panose="020B0009020202020204" pitchFamily="49" charset="0"/>
              </a:rPr>
              <a:t>System.Collections.Generic.List</a:t>
            </a:r>
            <a:r>
              <a:rPr lang="en-US" dirty="0">
                <a:latin typeface="Aptos Mono" panose="020B0009020202020204" pitchFamily="49" charset="0"/>
              </a:rPr>
              <a:t>[&lt;type&gt;]]::New()</a:t>
            </a:r>
          </a:p>
          <a:p>
            <a:r>
              <a:rPr lang="en-US" dirty="0"/>
              <a:t>If you need an array because of input requirements:</a:t>
            </a:r>
          </a:p>
          <a:p>
            <a:pPr lvl="1"/>
            <a:r>
              <a:rPr lang="en-US" dirty="0">
                <a:latin typeface="Aptos Mono" panose="020B0009020202020204" pitchFamily="49" charset="0"/>
              </a:rPr>
              <a:t>$</a:t>
            </a:r>
            <a:r>
              <a:rPr lang="en-US" dirty="0" err="1">
                <a:latin typeface="Aptos Mono" panose="020B0009020202020204" pitchFamily="49" charset="0"/>
              </a:rPr>
              <a:t>List.ToArray</a:t>
            </a:r>
            <a:r>
              <a:rPr lang="en-US" dirty="0">
                <a:latin typeface="Aptos Mono" panose="020B0009020202020204" pitchFamily="49" charset="0"/>
              </a:rPr>
              <a:t>()</a:t>
            </a:r>
          </a:p>
          <a:p>
            <a:r>
              <a:rPr lang="en-US" dirty="0"/>
              <a:t>Array performance is not linear.</a:t>
            </a:r>
          </a:p>
        </p:txBody>
      </p:sp>
    </p:spTree>
    <p:extLst>
      <p:ext uri="{BB962C8B-B14F-4D97-AF65-F5344CB8AC3E}">
        <p14:creationId xmlns:p14="http://schemas.microsoft.com/office/powerpoint/2010/main" val="371346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9B58-C020-CFEF-AC2A-B382543E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Performance Compared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9A267-4E26-B181-1ABE-406CA04CA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D4596-5362-BC83-751A-68D2B7EEB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430887"/>
          </a:xfrm>
        </p:spPr>
        <p:txBody>
          <a:bodyPr/>
          <a:lstStyle/>
          <a:p>
            <a:r>
              <a:rPr lang="en-US" dirty="0"/>
              <a:t>List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C1781D3-9A53-FEC2-5278-7ECEC20DB4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491356"/>
              </p:ext>
            </p:extLst>
          </p:nvPr>
        </p:nvGraphicFramePr>
        <p:xfrm>
          <a:off x="584200" y="2365684"/>
          <a:ext cx="5212079" cy="3127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E9811CB-372A-BE54-C0C0-52DACA3302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968280"/>
              </p:ext>
            </p:extLst>
          </p:nvPr>
        </p:nvGraphicFramePr>
        <p:xfrm>
          <a:off x="6395723" y="2365683"/>
          <a:ext cx="5211060" cy="3127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351960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D397-C7FE-596A-6AA3-A26E030A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Overlaying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2AD84-89A9-4476-B9BD-E5D2D069D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/>
          <a:lstStyle/>
          <a:p>
            <a:r>
              <a:rPr lang="en-US" dirty="0"/>
              <a:t>Overlayed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784B9-14BE-ED3B-42AC-D63A44D0D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430887"/>
          </a:xfrm>
        </p:spPr>
        <p:txBody>
          <a:bodyPr/>
          <a:lstStyle/>
          <a:p>
            <a:r>
              <a:rPr lang="en-US" dirty="0"/>
              <a:t>Raw Data (PowerShell 7.4.4)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63C47EB-C6C6-C280-1A53-3116C52171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397605"/>
              </p:ext>
            </p:extLst>
          </p:nvPr>
        </p:nvGraphicFramePr>
        <p:xfrm>
          <a:off x="582749" y="2057399"/>
          <a:ext cx="5212080" cy="3135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2D2AA4-F1A0-6FD8-6EB5-4A4492E1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114387"/>
              </p:ext>
            </p:extLst>
          </p:nvPr>
        </p:nvGraphicFramePr>
        <p:xfrm>
          <a:off x="6397171" y="2057399"/>
          <a:ext cx="5209612" cy="28879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77408">
                  <a:extLst>
                    <a:ext uri="{9D8B030D-6E8A-4147-A177-3AD203B41FA5}">
                      <a16:colId xmlns:a16="http://schemas.microsoft.com/office/drawing/2014/main" val="440262620"/>
                    </a:ext>
                  </a:extLst>
                </a:gridCol>
                <a:gridCol w="877408">
                  <a:extLst>
                    <a:ext uri="{9D8B030D-6E8A-4147-A177-3AD203B41FA5}">
                      <a16:colId xmlns:a16="http://schemas.microsoft.com/office/drawing/2014/main" val="1672244889"/>
                    </a:ext>
                  </a:extLst>
                </a:gridCol>
                <a:gridCol w="1352672">
                  <a:extLst>
                    <a:ext uri="{9D8B030D-6E8A-4147-A177-3AD203B41FA5}">
                      <a16:colId xmlns:a16="http://schemas.microsoft.com/office/drawing/2014/main" val="3839832432"/>
                    </a:ext>
                  </a:extLst>
                </a:gridCol>
                <a:gridCol w="1224716">
                  <a:extLst>
                    <a:ext uri="{9D8B030D-6E8A-4147-A177-3AD203B41FA5}">
                      <a16:colId xmlns:a16="http://schemas.microsoft.com/office/drawing/2014/main" val="489004701"/>
                    </a:ext>
                  </a:extLst>
                </a:gridCol>
                <a:gridCol w="877408">
                  <a:extLst>
                    <a:ext uri="{9D8B030D-6E8A-4147-A177-3AD203B41FA5}">
                      <a16:colId xmlns:a16="http://schemas.microsoft.com/office/drawing/2014/main" val="1855363889"/>
                    </a:ext>
                  </a:extLst>
                </a:gridCol>
              </a:tblGrid>
              <a:tr h="507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Array Size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Time (</a:t>
                      </a:r>
                      <a:r>
                        <a:rPr lang="en-US" sz="900" b="1" u="none" strike="noStrike" dirty="0" err="1">
                          <a:effectLst/>
                        </a:rPr>
                        <a:t>ms</a:t>
                      </a:r>
                      <a:r>
                        <a:rPr lang="en-US" sz="900" b="1" u="none" strike="noStrike" dirty="0">
                          <a:effectLst/>
                        </a:rPr>
                        <a:t>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 err="1">
                          <a:effectLst/>
                        </a:rPr>
                        <a:t>ms</a:t>
                      </a:r>
                      <a:r>
                        <a:rPr lang="en-US" sz="900" b="1" u="none" strike="noStrike" dirty="0">
                          <a:effectLst/>
                        </a:rPr>
                        <a:t> per element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List Time (</a:t>
                      </a:r>
                      <a:r>
                        <a:rPr lang="en-US" sz="900" b="1" u="none" strike="noStrike" dirty="0" err="1">
                          <a:effectLst/>
                        </a:rPr>
                        <a:t>ms</a:t>
                      </a:r>
                      <a:r>
                        <a:rPr lang="en-US" sz="900" b="1" u="none" strike="noStrike" dirty="0">
                          <a:effectLst/>
                        </a:rPr>
                        <a:t>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 err="1">
                          <a:effectLst/>
                        </a:rPr>
                        <a:t>ms</a:t>
                      </a:r>
                      <a:r>
                        <a:rPr lang="en-US" sz="900" b="1" u="none" strike="noStrike" dirty="0">
                          <a:effectLst/>
                        </a:rPr>
                        <a:t> per element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33723"/>
                  </a:ext>
                </a:extLst>
              </a:tr>
              <a:tr h="2644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100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2.19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0.0219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extLst>
                  <a:ext uri="{0D108BD9-81ED-4DB2-BD59-A6C34878D82A}">
                    <a16:rowId xmlns:a16="http://schemas.microsoft.com/office/drawing/2014/main" val="2154204831"/>
                  </a:ext>
                </a:extLst>
              </a:tr>
              <a:tr h="2644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250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1.67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0.00668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3.96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0.01584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extLst>
                  <a:ext uri="{0D108BD9-81ED-4DB2-BD59-A6C34878D82A}">
                    <a16:rowId xmlns:a16="http://schemas.microsoft.com/office/drawing/2014/main" val="927527439"/>
                  </a:ext>
                </a:extLst>
              </a:tr>
              <a:tr h="2644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500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8.69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0.01738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7.01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0.01402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extLst>
                  <a:ext uri="{0D108BD9-81ED-4DB2-BD59-A6C34878D82A}">
                    <a16:rowId xmlns:a16="http://schemas.microsoft.com/office/drawing/2014/main" val="4212755044"/>
                  </a:ext>
                </a:extLst>
              </a:tr>
              <a:tr h="2644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1000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11.28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0.01128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13.99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0.01399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extLst>
                  <a:ext uri="{0D108BD9-81ED-4DB2-BD59-A6C34878D82A}">
                    <a16:rowId xmlns:a16="http://schemas.microsoft.com/office/drawing/2014/main" val="3144825020"/>
                  </a:ext>
                </a:extLst>
              </a:tr>
              <a:tr h="2644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5000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364.15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0.07283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73.98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0.014796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extLst>
                  <a:ext uri="{0D108BD9-81ED-4DB2-BD59-A6C34878D82A}">
                    <a16:rowId xmlns:a16="http://schemas.microsoft.com/office/drawing/2014/main" val="3490146770"/>
                  </a:ext>
                </a:extLst>
              </a:tr>
              <a:tr h="2644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4045.66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0.404566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162.16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0.016216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extLst>
                  <a:ext uri="{0D108BD9-81ED-4DB2-BD59-A6C34878D82A}">
                    <a16:rowId xmlns:a16="http://schemas.microsoft.com/office/drawing/2014/main" val="3697612412"/>
                  </a:ext>
                </a:extLst>
              </a:tr>
              <a:tr h="2644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25000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12417.27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0.4966908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359.55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0.014382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extLst>
                  <a:ext uri="{0D108BD9-81ED-4DB2-BD59-A6C34878D82A}">
                    <a16:rowId xmlns:a16="http://schemas.microsoft.com/office/drawing/2014/main" val="877921480"/>
                  </a:ext>
                </a:extLst>
              </a:tr>
              <a:tr h="2644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50000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55629.96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1.1125992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809.68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0.016194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extLst>
                  <a:ext uri="{0D108BD9-81ED-4DB2-BD59-A6C34878D82A}">
                    <a16:rowId xmlns:a16="http://schemas.microsoft.com/office/drawing/2014/main" val="677341033"/>
                  </a:ext>
                </a:extLst>
              </a:tr>
              <a:tr h="2644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233530.1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2.3353008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1451.05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0.014511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58" marR="4458" marT="4458" marB="0" anchor="ctr"/>
                </a:tc>
                <a:extLst>
                  <a:ext uri="{0D108BD9-81ED-4DB2-BD59-A6C34878D82A}">
                    <a16:rowId xmlns:a16="http://schemas.microsoft.com/office/drawing/2014/main" val="261285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6649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0B6BA7-3B9B-021C-8788-E9C8EA30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4985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D0EA-D90E-48A9-A161-E01EEF5D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Pipes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ACE736-64DD-4D53-8BEF-63619A2E4D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Pipes can be a mixed bag when we talk about performance</a:t>
            </a:r>
          </a:p>
          <a:p>
            <a:r>
              <a:rPr lang="en-US" dirty="0"/>
              <a:t>Performance of pipes varies by cmdlet and type of data being passed</a:t>
            </a:r>
          </a:p>
          <a:p>
            <a:r>
              <a:rPr lang="en-US" dirty="0"/>
              <a:t>Pipes can have a lower memory footprint in some cases</a:t>
            </a:r>
          </a:p>
          <a:p>
            <a:r>
              <a:rPr lang="en-US" dirty="0"/>
              <a:t>Be careful with pipes if processing order matters or dealing with objects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13073C-8352-44A1-B929-7E2F5239A6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57300"/>
            <a:ext cx="5394325" cy="398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723C2-A34F-4584-9BD1-611C43CCC321}"/>
              </a:ext>
            </a:extLst>
          </p:cNvPr>
          <p:cNvSpPr txBox="1"/>
          <p:nvPr/>
        </p:nvSpPr>
        <p:spPr>
          <a:xfrm>
            <a:off x="609599" y="5359863"/>
            <a:ext cx="539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I call a plumber?  Or an Electrician?</a:t>
            </a:r>
          </a:p>
        </p:txBody>
      </p:sp>
    </p:spTree>
    <p:extLst>
      <p:ext uri="{BB962C8B-B14F-4D97-AF65-F5344CB8AC3E}">
        <p14:creationId xmlns:p14="http://schemas.microsoft.com/office/powerpoint/2010/main" val="350042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D1D23B-D952-F50F-D4E3-DB24625A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 – A less fun version of Mario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2647D6-DB10-02FC-D409-383A759A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Pipelines allow PowerShell to pass the output of one command directly to the input of the next</a:t>
            </a:r>
          </a:p>
          <a:p>
            <a:r>
              <a:rPr lang="en-US" dirty="0"/>
              <a:t>In some cases, using the pipeline is </a:t>
            </a:r>
            <a:r>
              <a:rPr lang="en-US" b="1" dirty="0"/>
              <a:t>required</a:t>
            </a:r>
            <a:r>
              <a:rPr lang="en-US" dirty="0"/>
              <a:t> (ex: Select-Object)</a:t>
            </a:r>
          </a:p>
          <a:p>
            <a:r>
              <a:rPr lang="en-US" dirty="0"/>
              <a:t>The pipeline does not respect order of structure, it respects order of arrival</a:t>
            </a:r>
          </a:p>
          <a:p>
            <a:r>
              <a:rPr lang="en-US" dirty="0"/>
              <a:t>The pipeline can not be interrupted</a:t>
            </a:r>
          </a:p>
          <a:p>
            <a:pPr lvl="1"/>
            <a:r>
              <a:rPr lang="en-US" dirty="0"/>
              <a:t>Even if we don’t need </a:t>
            </a:r>
            <a:r>
              <a:rPr lang="en-US" b="1" dirty="0"/>
              <a:t>ALL</a:t>
            </a:r>
            <a:r>
              <a:rPr lang="en-US" dirty="0"/>
              <a:t> of the output from the prior command, we still have to wait for it to complete before the pipeline completes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08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2B4105-23C4-8436-CB8F-E7E54A44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16268"/>
            <a:ext cx="9144000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7FAD0-F9D6-5CB0-741C-54383CD52F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270209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wearing sunglasses and headphones&#10;&#10;Description automatically generated">
            <a:extLst>
              <a:ext uri="{FF2B5EF4-FFF2-40B4-BE49-F238E27FC236}">
                <a16:creationId xmlns:a16="http://schemas.microsoft.com/office/drawing/2014/main" id="{9876F793-8E7D-3BC2-3312-49F0FF8FB8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" r="3578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47E7B-E8DD-0FDB-00AB-49767C556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Corio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1A0FA9-8672-B276-B6BB-815EFF8048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54203D-56AD-17A4-F117-6CD8677E66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https://blog.shitstormbrewing.beer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3BB190-CFED-2918-5679-2422A99913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728F72-56AD-6537-043A-740B2A4A4F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Enterprise Cloud Architect, Microsoft MVP – Azure (Cloud Native/PowerShell)</a:t>
            </a:r>
          </a:p>
        </p:txBody>
      </p:sp>
    </p:spTree>
    <p:extLst>
      <p:ext uri="{BB962C8B-B14F-4D97-AF65-F5344CB8AC3E}">
        <p14:creationId xmlns:p14="http://schemas.microsoft.com/office/powerpoint/2010/main" val="14592999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7E9B-955C-6797-1D69-F153E696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Function Out of Here</a:t>
            </a:r>
          </a:p>
        </p:txBody>
      </p:sp>
    </p:spTree>
    <p:extLst>
      <p:ext uri="{BB962C8B-B14F-4D97-AF65-F5344CB8AC3E}">
        <p14:creationId xmlns:p14="http://schemas.microsoft.com/office/powerpoint/2010/main" val="171649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BDB65-7A2A-3F30-29F5-1E85EC2C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82E84-603A-046C-EDF1-D488FDD942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2068259"/>
          </a:xfrm>
        </p:spPr>
        <p:txBody>
          <a:bodyPr/>
          <a:lstStyle/>
          <a:p>
            <a:r>
              <a:rPr lang="en-US" dirty="0"/>
              <a:t>Good for consistent, re-usable code</a:t>
            </a:r>
          </a:p>
          <a:p>
            <a:r>
              <a:rPr lang="en-US" dirty="0"/>
              <a:t>Not always so good for performance</a:t>
            </a:r>
          </a:p>
          <a:p>
            <a:r>
              <a:rPr lang="en-US" dirty="0"/>
              <a:t>Larger functions called less frequently are better than small functions called frequently</a:t>
            </a:r>
          </a:p>
          <a:p>
            <a:r>
              <a:rPr lang="en-US" dirty="0"/>
              <a:t>PowerShell is not compiled</a:t>
            </a:r>
          </a:p>
        </p:txBody>
      </p:sp>
    </p:spTree>
    <p:extLst>
      <p:ext uri="{BB962C8B-B14F-4D97-AF65-F5344CB8AC3E}">
        <p14:creationId xmlns:p14="http://schemas.microsoft.com/office/powerpoint/2010/main" val="42879359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758BAF-94B2-EEF3-D2AD-A8C6A6A5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16268"/>
            <a:ext cx="9144000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CDBD6-E105-DC1F-6534-0371E7702F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Functioning</a:t>
            </a:r>
          </a:p>
        </p:txBody>
      </p:sp>
    </p:spTree>
    <p:extLst>
      <p:ext uri="{BB962C8B-B14F-4D97-AF65-F5344CB8AC3E}">
        <p14:creationId xmlns:p14="http://schemas.microsoft.com/office/powerpoint/2010/main" val="14130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2EE409-0AFC-C2C8-6238-B088AD86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18853"/>
            <a:ext cx="9144000" cy="615553"/>
          </a:xfrm>
        </p:spPr>
        <p:txBody>
          <a:bodyPr/>
          <a:lstStyle/>
          <a:p>
            <a:r>
              <a:rPr lang="en-US" dirty="0"/>
              <a:t>Measuring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4295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F67089-0E24-F968-09CA-E8A06DF8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Performance?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02F93-CC60-BB13-D34F-21F5DDDA50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2474524"/>
          </a:xfrm>
        </p:spPr>
        <p:txBody>
          <a:bodyPr/>
          <a:lstStyle/>
          <a:p>
            <a:r>
              <a:rPr lang="en-US" dirty="0"/>
              <a:t>Measure-Command</a:t>
            </a:r>
          </a:p>
          <a:p>
            <a:pPr lvl="1"/>
            <a:r>
              <a:rPr lang="en-US" dirty="0"/>
              <a:t>Works in *almost* all cases</a:t>
            </a:r>
          </a:p>
          <a:p>
            <a:r>
              <a:rPr lang="en-US" dirty="0"/>
              <a:t>Get-Date; Do Stuff; Get-Date</a:t>
            </a:r>
          </a:p>
          <a:p>
            <a:r>
              <a:rPr lang="en-US" dirty="0"/>
              <a:t>[</a:t>
            </a:r>
            <a:r>
              <a:rPr lang="en-US" dirty="0" err="1"/>
              <a:t>System.Diagnostics.Stopwatch</a:t>
            </a:r>
            <a:r>
              <a:rPr lang="en-US" dirty="0"/>
              <a:t>]</a:t>
            </a:r>
          </a:p>
          <a:p>
            <a:r>
              <a:rPr lang="en-US" dirty="0"/>
              <a:t>Trace-Command</a:t>
            </a:r>
          </a:p>
          <a:p>
            <a:r>
              <a:rPr lang="en-US" dirty="0"/>
              <a:t>Custom Function</a:t>
            </a:r>
          </a:p>
        </p:txBody>
      </p:sp>
    </p:spTree>
    <p:extLst>
      <p:ext uri="{BB962C8B-B14F-4D97-AF65-F5344CB8AC3E}">
        <p14:creationId xmlns:p14="http://schemas.microsoft.com/office/powerpoint/2010/main" val="21929533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D401-BC44-5E13-B0A3-79510AA1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Measure-Command/Trace-Command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04553-790D-8F53-FF39-4EFEDB49F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2659190"/>
          </a:xfrm>
        </p:spPr>
        <p:txBody>
          <a:bodyPr/>
          <a:lstStyle/>
          <a:p>
            <a:r>
              <a:rPr lang="en-US" dirty="0"/>
              <a:t>Measure Command is like a wrapper for Invoke-Command coupled with a Stopwatch</a:t>
            </a:r>
          </a:p>
          <a:p>
            <a:r>
              <a:rPr lang="en-US" dirty="0"/>
              <a:t>Measure Command can measure a command, but the success (Write-Output) stream is not processed</a:t>
            </a:r>
          </a:p>
          <a:p>
            <a:pPr lvl="1"/>
            <a:r>
              <a:rPr lang="en-US" dirty="0"/>
              <a:t>Streams 2-6 are processed (Error, Warning, Verbose, Debug, Information)</a:t>
            </a:r>
          </a:p>
          <a:p>
            <a:r>
              <a:rPr lang="en-US" dirty="0">
                <a:hlinkClick r:id="rId2"/>
              </a:rPr>
              <a:t>Trace-Command</a:t>
            </a:r>
            <a:r>
              <a:rPr lang="en-US" dirty="0"/>
              <a:t> can help us identify bottlenecks</a:t>
            </a:r>
          </a:p>
          <a:p>
            <a:pPr lvl="1"/>
            <a:r>
              <a:rPr lang="en-US" dirty="0"/>
              <a:t>Trace-Command –Name &lt;</a:t>
            </a:r>
            <a:r>
              <a:rPr lang="en-US" dirty="0" err="1"/>
              <a:t>TraceSource</a:t>
            </a:r>
            <a:r>
              <a:rPr lang="en-US" dirty="0"/>
              <a:t>(s)&gt; -</a:t>
            </a:r>
            <a:r>
              <a:rPr lang="en-US" dirty="0" err="1"/>
              <a:t>ListenerOption</a:t>
            </a:r>
            <a:r>
              <a:rPr lang="en-US" dirty="0"/>
              <a:t> &lt;Prefix&gt; -Expression &lt;</a:t>
            </a:r>
            <a:r>
              <a:rPr lang="en-US" dirty="0" err="1"/>
              <a:t>ScriptBlock</a:t>
            </a:r>
            <a:r>
              <a:rPr lang="en-US" dirty="0"/>
              <a:t>&gt; -</a:t>
            </a:r>
            <a:r>
              <a:rPr lang="en-US" dirty="0" err="1"/>
              <a:t>PSHost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59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EEB25-0FCB-97E5-A4EF-32586A40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16268"/>
            <a:ext cx="9144000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647C4-6256-CF7B-F09E-8565E45B3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Tracing Commands and Measuring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5860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09F435-9375-0301-2085-88D09246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18853"/>
            <a:ext cx="9144000" cy="615553"/>
          </a:xfrm>
        </p:spPr>
        <p:txBody>
          <a:bodyPr/>
          <a:lstStyle/>
          <a:p>
            <a:r>
              <a:rPr lang="en-US" dirty="0"/>
              <a:t>Multi-Threading</a:t>
            </a:r>
          </a:p>
        </p:txBody>
      </p:sp>
    </p:spTree>
    <p:extLst>
      <p:ext uri="{BB962C8B-B14F-4D97-AF65-F5344CB8AC3E}">
        <p14:creationId xmlns:p14="http://schemas.microsoft.com/office/powerpoint/2010/main" val="110648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1C8954-E9E6-4D35-A398-EC6A5B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Jobs, workflows, and </a:t>
            </a:r>
            <a:r>
              <a:rPr lang="en-US" dirty="0" err="1"/>
              <a:t>runspaces</a:t>
            </a:r>
            <a:r>
              <a:rPr lang="en-US" dirty="0"/>
              <a:t>, oh my!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53E2D3-8DDA-474C-9A36-75672587F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829169"/>
              </p:ext>
            </p:extLst>
          </p:nvPr>
        </p:nvGraphicFramePr>
        <p:xfrm>
          <a:off x="609600" y="1930157"/>
          <a:ext cx="109728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9200508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2921919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78559373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196859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Workflows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Runspaces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89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Process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6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Threading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Multi-Threaded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Multi-Thread Capable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60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Thread/Process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Thread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345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Pass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572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PowerShell Version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  <a:r>
                        <a:rPr lang="en-US" baseline="30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  <a:r>
                        <a:rPr lang="en-US" baseline="30000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3478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203A2B-3F89-4152-B680-A71D56268F89}"/>
              </a:ext>
            </a:extLst>
          </p:cNvPr>
          <p:cNvSpPr txBox="1"/>
          <p:nvPr/>
        </p:nvSpPr>
        <p:spPr>
          <a:xfrm>
            <a:off x="609600" y="473746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Windows PowerShell Only (Not supported in </a:t>
            </a:r>
            <a:r>
              <a:rPr lang="en-US" dirty="0" err="1"/>
              <a:t>PoSh</a:t>
            </a:r>
            <a:r>
              <a:rPr lang="en-US" dirty="0"/>
              <a:t> Core 6.0+)</a:t>
            </a:r>
          </a:p>
          <a:p>
            <a:r>
              <a:rPr lang="en-US" dirty="0"/>
              <a:t>2: Only for properly handled Key-Value Pairs</a:t>
            </a:r>
          </a:p>
          <a:p>
            <a:r>
              <a:rPr lang="en-US" dirty="0"/>
              <a:t>3: Scheduled jobs require version 3.0+, debugging requires version 5.0+</a:t>
            </a:r>
          </a:p>
          <a:p>
            <a:r>
              <a:rPr lang="en-US" dirty="0"/>
              <a:t>4: Debugging requires version 5.0+</a:t>
            </a:r>
          </a:p>
        </p:txBody>
      </p:sp>
    </p:spTree>
    <p:extLst>
      <p:ext uri="{BB962C8B-B14F-4D97-AF65-F5344CB8AC3E}">
        <p14:creationId xmlns:p14="http://schemas.microsoft.com/office/powerpoint/2010/main" val="329997263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DAF20-960C-FBE3-A239-56B76AD4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Parallel Processing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ACDD2-752C-E590-F537-7587E9D63E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5244513"/>
          </a:xfrm>
        </p:spPr>
        <p:txBody>
          <a:bodyPr/>
          <a:lstStyle/>
          <a:p>
            <a:r>
              <a:rPr lang="en-US" dirty="0"/>
              <a:t>Jobs</a:t>
            </a:r>
          </a:p>
          <a:p>
            <a:pPr lvl="1"/>
            <a:r>
              <a:rPr lang="en-US" dirty="0"/>
              <a:t>Schedules a separate PowerShell process to run a script or script block</a:t>
            </a:r>
          </a:p>
          <a:p>
            <a:pPr lvl="1"/>
            <a:r>
              <a:rPr lang="en-US" dirty="0"/>
              <a:t>Jobs must be manually monitored and managed</a:t>
            </a:r>
          </a:p>
          <a:p>
            <a:r>
              <a:rPr lang="en-US" dirty="0"/>
              <a:t>Workflows</a:t>
            </a:r>
          </a:p>
          <a:p>
            <a:pPr lvl="1"/>
            <a:r>
              <a:rPr lang="en-US" dirty="0"/>
              <a:t>Deprecated – Don’t use them.  For </a:t>
            </a:r>
          </a:p>
          <a:p>
            <a:pPr lvl="1"/>
            <a:r>
              <a:rPr lang="en-US" dirty="0"/>
              <a:t>Run as a new separate thread in the current process</a:t>
            </a:r>
          </a:p>
          <a:p>
            <a:pPr lvl="1"/>
            <a:r>
              <a:rPr lang="en-US" dirty="0"/>
              <a:t>limited data passing capabilities</a:t>
            </a:r>
          </a:p>
          <a:p>
            <a:pPr lvl="1"/>
            <a:r>
              <a:rPr lang="en-US" dirty="0"/>
              <a:t>Supports pause/resume</a:t>
            </a:r>
          </a:p>
          <a:p>
            <a:pPr lvl="1"/>
            <a:r>
              <a:rPr lang="en-US" dirty="0"/>
              <a:t>Must be manually monitored and managed</a:t>
            </a:r>
          </a:p>
          <a:p>
            <a:r>
              <a:rPr lang="en-US" dirty="0" err="1"/>
              <a:t>Runspaces</a:t>
            </a:r>
            <a:endParaRPr lang="en-US" dirty="0"/>
          </a:p>
          <a:p>
            <a:pPr lvl="1"/>
            <a:r>
              <a:rPr lang="en-US" dirty="0"/>
              <a:t>Every instance of PowerShell is a </a:t>
            </a:r>
            <a:r>
              <a:rPr lang="en-US" dirty="0" err="1"/>
              <a:t>runspace</a:t>
            </a:r>
            <a:endParaRPr lang="en-US" dirty="0"/>
          </a:p>
          <a:p>
            <a:pPr lvl="1"/>
            <a:r>
              <a:rPr lang="en-US" dirty="0"/>
              <a:t>Can create worker pools to allow multiple threads to run </a:t>
            </a:r>
            <a:r>
              <a:rPr lang="en-US" dirty="0" err="1"/>
              <a:t>simeoultaneously</a:t>
            </a:r>
            <a:endParaRPr lang="en-US" dirty="0"/>
          </a:p>
          <a:p>
            <a:pPr lvl="1"/>
            <a:r>
              <a:rPr lang="en-US" dirty="0" err="1"/>
              <a:t>Runspaces</a:t>
            </a:r>
            <a:r>
              <a:rPr lang="en-US" dirty="0"/>
              <a:t> can perform parallel/batch processing of same tasks, or processing of separate distinct tasks</a:t>
            </a:r>
          </a:p>
          <a:p>
            <a:pPr lvl="1"/>
            <a:r>
              <a:rPr lang="en-US" dirty="0"/>
              <a:t>Pool counts can run anywhere from 1 to hundreds of threads</a:t>
            </a:r>
          </a:p>
          <a:p>
            <a:pPr lvl="1"/>
            <a:r>
              <a:rPr lang="en-US" dirty="0"/>
              <a:t>Workers are managed by the </a:t>
            </a:r>
            <a:r>
              <a:rPr lang="en-US" dirty="0" err="1"/>
              <a:t>runspace</a:t>
            </a:r>
            <a:r>
              <a:rPr lang="en-US" dirty="0"/>
              <a:t> pool</a:t>
            </a:r>
          </a:p>
        </p:txBody>
      </p:sp>
    </p:spTree>
    <p:extLst>
      <p:ext uri="{BB962C8B-B14F-4D97-AF65-F5344CB8AC3E}">
        <p14:creationId xmlns:p14="http://schemas.microsoft.com/office/powerpoint/2010/main" val="8436841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D097B66-A4D6-9433-884C-ACBFC66B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ABB671-2DA3-0B48-14D5-950C4D0B09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98927"/>
          </a:xfrm>
        </p:spPr>
        <p:txBody>
          <a:bodyPr/>
          <a:lstStyle/>
          <a:p>
            <a:r>
              <a:rPr lang="en-US" dirty="0"/>
              <a:t>If you can’t hear me or see my content, please say something</a:t>
            </a:r>
          </a:p>
          <a:p>
            <a:r>
              <a:rPr lang="en-US" dirty="0"/>
              <a:t>I will preserve some time at the end of the session for Q&amp;A</a:t>
            </a:r>
          </a:p>
          <a:p>
            <a:r>
              <a:rPr lang="en-US" dirty="0"/>
              <a:t>Clarifying questions during the presentation are welcome</a:t>
            </a:r>
          </a:p>
          <a:p>
            <a:r>
              <a:rPr lang="en-US" dirty="0"/>
              <a:t>Please hold use-case specific questions to the end</a:t>
            </a:r>
          </a:p>
        </p:txBody>
      </p:sp>
    </p:spTree>
    <p:extLst>
      <p:ext uri="{BB962C8B-B14F-4D97-AF65-F5344CB8AC3E}">
        <p14:creationId xmlns:p14="http://schemas.microsoft.com/office/powerpoint/2010/main" val="42084755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0FDA73-A781-0610-432D-A11A5919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Job (faster than the government)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0C9DDC-0B23-FBEC-E88B-3CCE221C3E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Simple Job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F79BA-6681-42F7-5718-CEF320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2585323"/>
          </a:xfrm>
        </p:spPr>
        <p:txBody>
          <a:bodyPr/>
          <a:lstStyle/>
          <a:p>
            <a:r>
              <a:rPr lang="en-US" dirty="0"/>
              <a:t>$Job = Start-Job -Name “Name" -</a:t>
            </a:r>
            <a:r>
              <a:rPr lang="en-US" dirty="0" err="1"/>
              <a:t>ArgumentList</a:t>
            </a:r>
            <a:r>
              <a:rPr lang="en-US" dirty="0"/>
              <a:t> @($i) -</a:t>
            </a:r>
            <a:r>
              <a:rPr lang="en-US" dirty="0" err="1"/>
              <a:t>ScriptBlock</a:t>
            </a:r>
            <a:r>
              <a:rPr lang="en-US" dirty="0"/>
              <a:t> {</a:t>
            </a:r>
          </a:p>
          <a:p>
            <a:r>
              <a:rPr lang="en-US" dirty="0"/>
              <a:t>	#DO STUFF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Wait-Job $Job</a:t>
            </a:r>
          </a:p>
          <a:p>
            <a:r>
              <a:rPr lang="en-US" dirty="0"/>
              <a:t>Receive-Job $Job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951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B2A4-2663-0218-FE59-A818DE2C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kids to the pool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B8458A-F45E-1D1D-96FB-7E715F31A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Runspace</a:t>
            </a:r>
            <a:r>
              <a:rPr lang="en-US" dirty="0"/>
              <a:t> Pool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26E18-0A62-8522-2521-688821313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4284250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RunspacePool</a:t>
            </a:r>
            <a:r>
              <a:rPr lang="en-US" dirty="0"/>
              <a:t> = [</a:t>
            </a:r>
            <a:r>
              <a:rPr lang="en-US" dirty="0" err="1"/>
              <a:t>runspacefactory</a:t>
            </a:r>
            <a:r>
              <a:rPr lang="en-US" dirty="0"/>
              <a:t>]::</a:t>
            </a:r>
            <a:r>
              <a:rPr lang="en-US" dirty="0" err="1"/>
              <a:t>CreateRunspacePool</a:t>
            </a:r>
            <a:r>
              <a:rPr lang="en-US" dirty="0"/>
              <a:t>($Min, $Max)</a:t>
            </a:r>
          </a:p>
          <a:p>
            <a:r>
              <a:rPr lang="en-US" dirty="0"/>
              <a:t>$</a:t>
            </a:r>
            <a:r>
              <a:rPr lang="en-US" dirty="0" err="1"/>
              <a:t>RunspacePool.Open</a:t>
            </a:r>
            <a:r>
              <a:rPr lang="en-US" dirty="0"/>
              <a:t>()</a:t>
            </a:r>
          </a:p>
          <a:p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–</a:t>
            </a:r>
            <a:r>
              <a:rPr lang="en-US" dirty="0" err="1"/>
              <a:t>lt</a:t>
            </a:r>
            <a:r>
              <a:rPr lang="en-US" dirty="0"/>
              <a:t> $count; $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$PowerShell = [</a:t>
            </a:r>
            <a:r>
              <a:rPr lang="en-US" dirty="0" err="1"/>
              <a:t>powershell</a:t>
            </a:r>
            <a:r>
              <a:rPr lang="en-US" dirty="0"/>
              <a:t>]::Create()</a:t>
            </a:r>
          </a:p>
          <a:p>
            <a:r>
              <a:rPr lang="en-US" dirty="0"/>
              <a:t>  $</a:t>
            </a:r>
            <a:r>
              <a:rPr lang="en-US" dirty="0" err="1"/>
              <a:t>PowerShell.Runspace.Name</a:t>
            </a:r>
            <a:r>
              <a:rPr lang="en-US" dirty="0"/>
              <a:t> = "</a:t>
            </a:r>
            <a:r>
              <a:rPr lang="en-US" dirty="0" err="1"/>
              <a:t>Runspace</a:t>
            </a:r>
            <a:r>
              <a:rPr lang="en-US" dirty="0"/>
              <a:t>_$($</a:t>
            </a:r>
            <a:r>
              <a:rPr lang="en-US" dirty="0" err="1"/>
              <a:t>i</a:t>
            </a:r>
            <a:r>
              <a:rPr lang="en-US" dirty="0"/>
              <a:t>)"</a:t>
            </a:r>
          </a:p>
          <a:p>
            <a:r>
              <a:rPr lang="en-US" dirty="0"/>
              <a:t>  $</a:t>
            </a:r>
            <a:r>
              <a:rPr lang="en-US" dirty="0" err="1"/>
              <a:t>PowerShell.RunspacePool</a:t>
            </a:r>
            <a:r>
              <a:rPr lang="en-US" dirty="0"/>
              <a:t> = $</a:t>
            </a:r>
            <a:r>
              <a:rPr lang="en-US" dirty="0" err="1"/>
              <a:t>RunspacePool</a:t>
            </a:r>
            <a:endParaRPr lang="en-US" dirty="0"/>
          </a:p>
          <a:p>
            <a:r>
              <a:rPr lang="en-US" dirty="0"/>
              <a:t>  [void]$</a:t>
            </a:r>
            <a:r>
              <a:rPr lang="en-US" dirty="0" err="1"/>
              <a:t>PowerShell.AddScript</a:t>
            </a:r>
            <a:r>
              <a:rPr lang="en-US" dirty="0"/>
              <a:t>({ #DOSTUFF })</a:t>
            </a:r>
          </a:p>
          <a:p>
            <a:r>
              <a:rPr lang="en-US" dirty="0"/>
              <a:t>  [void]$</a:t>
            </a:r>
            <a:r>
              <a:rPr lang="en-US" dirty="0" err="1"/>
              <a:t>PowerShell.AddParameters</a:t>
            </a:r>
            <a:r>
              <a:rPr lang="en-US" dirty="0"/>
              <a:t>(@{})</a:t>
            </a:r>
            <a:br>
              <a:rPr lang="en-US" dirty="0"/>
            </a:br>
            <a:r>
              <a:rPr lang="en-US" dirty="0"/>
              <a:t>  $</a:t>
            </a:r>
            <a:r>
              <a:rPr lang="en-US" dirty="0" err="1"/>
              <a:t>PowerShell.BeginInvoke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43100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BE15DC-BFC4-EEEB-3027-FDA6A3E7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16268"/>
            <a:ext cx="9144000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0902B8-1BEC-3C30-6DF6-7E631F108D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Runspaces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6C7732-8903-F736-3069-09346F56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fell asleep, what did we cover?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31E01F-ED82-6838-5B70-7B238F5896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914918"/>
          </a:xfrm>
        </p:spPr>
        <p:txBody>
          <a:bodyPr/>
          <a:lstStyle/>
          <a:p>
            <a:r>
              <a:rPr lang="en-US" dirty="0"/>
              <a:t>Stop using arrays</a:t>
            </a:r>
          </a:p>
          <a:p>
            <a:r>
              <a:rPr lang="en-US" dirty="0"/>
              <a:t>Use </a:t>
            </a:r>
            <a:r>
              <a:rPr lang="en-US" dirty="0" err="1"/>
              <a:t>Runspaces</a:t>
            </a:r>
            <a:r>
              <a:rPr lang="en-US" dirty="0"/>
              <a:t> for threading</a:t>
            </a:r>
          </a:p>
          <a:p>
            <a:r>
              <a:rPr lang="en-US" dirty="0"/>
              <a:t>Keep processing order and case sensitivity in mind</a:t>
            </a:r>
          </a:p>
          <a:p>
            <a:r>
              <a:rPr lang="en-US" dirty="0"/>
              <a:t>Put loops in functions, not functions in loops</a:t>
            </a:r>
          </a:p>
          <a:p>
            <a:r>
              <a:rPr lang="en-US" dirty="0"/>
              <a:t>Pipes are a mixed bag</a:t>
            </a:r>
          </a:p>
          <a:p>
            <a:r>
              <a:rPr lang="en-US" dirty="0"/>
              <a:t>Is the Cmdlet you’re using the best choice?</a:t>
            </a:r>
          </a:p>
          <a:p>
            <a:r>
              <a:rPr lang="en-US" dirty="0"/>
              <a:t>.NET calls are generally faster than their cmdlet counterparts, but less safe</a:t>
            </a:r>
          </a:p>
          <a:p>
            <a:r>
              <a:rPr lang="en-US" dirty="0"/>
              <a:t>Check your variable types.  Avoid implicit type conversions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3523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66C58-DCD8-F732-A88D-BD519FEA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Q&amp;A</a:t>
            </a:r>
          </a:p>
        </p:txBody>
      </p:sp>
    </p:spTree>
    <p:extLst>
      <p:ext uri="{BB962C8B-B14F-4D97-AF65-F5344CB8AC3E}">
        <p14:creationId xmlns:p14="http://schemas.microsoft.com/office/powerpoint/2010/main" val="27154144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936EF-6424-600B-FBBA-E13FA294DB13}"/>
              </a:ext>
            </a:extLst>
          </p:cNvPr>
          <p:cNvSpPr txBox="1"/>
          <p:nvPr/>
        </p:nvSpPr>
        <p:spPr>
          <a:xfrm>
            <a:off x="1197741" y="281251"/>
            <a:ext cx="6473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 to our Sponsors!</a:t>
            </a:r>
          </a:p>
        </p:txBody>
      </p:sp>
      <p:pic>
        <p:nvPicPr>
          <p:cNvPr id="8" name="Picture 7" descr="A black circle with white text and green text&#10;&#10;Description automatically generated">
            <a:extLst>
              <a:ext uri="{FF2B5EF4-FFF2-40B4-BE49-F238E27FC236}">
                <a16:creationId xmlns:a16="http://schemas.microsoft.com/office/drawing/2014/main" id="{D7E290D7-C1A3-180C-F9A9-274E9C12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18" y="1103622"/>
            <a:ext cx="3336316" cy="2355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3363E-FA38-37CD-C61F-402542EB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0" y="1001393"/>
            <a:ext cx="3075873" cy="2317951"/>
          </a:xfrm>
          <a:prstGeom prst="rect">
            <a:avLst/>
          </a:prstGeom>
        </p:spPr>
      </p:pic>
      <p:pic>
        <p:nvPicPr>
          <p:cNvPr id="17" name="Picture 16" descr="A logo of a company&#10;&#10;Description automatically generated">
            <a:extLst>
              <a:ext uri="{FF2B5EF4-FFF2-40B4-BE49-F238E27FC236}">
                <a16:creationId xmlns:a16="http://schemas.microsoft.com/office/drawing/2014/main" id="{C5827BDF-E890-6747-32B0-A06997BC5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643" y="4219549"/>
            <a:ext cx="2410127" cy="1810372"/>
          </a:xfrm>
          <a:prstGeom prst="rect">
            <a:avLst/>
          </a:prstGeom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22EC6751-74BD-CBD0-B324-C5ED86B72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562" y="2661582"/>
            <a:ext cx="2327422" cy="1754150"/>
          </a:xfrm>
          <a:prstGeom prst="rect">
            <a:avLst/>
          </a:prstGeom>
        </p:spPr>
      </p:pic>
      <p:pic>
        <p:nvPicPr>
          <p:cNvPr id="25" name="Picture 24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314FB13C-38D7-6AEE-DE65-616CBF4F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128" y="5586729"/>
            <a:ext cx="1419289" cy="10661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1943B9-2AFF-5459-F1E7-7A80D98DB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43" y="4457366"/>
            <a:ext cx="1771170" cy="1334738"/>
          </a:xfrm>
          <a:prstGeom prst="rect">
            <a:avLst/>
          </a:prstGeom>
        </p:spPr>
      </p:pic>
      <p:pic>
        <p:nvPicPr>
          <p:cNvPr id="43" name="Picture 42" descr="A blue and white logo&#10;&#10;Description automatically generated">
            <a:extLst>
              <a:ext uri="{FF2B5EF4-FFF2-40B4-BE49-F238E27FC236}">
                <a16:creationId xmlns:a16="http://schemas.microsoft.com/office/drawing/2014/main" id="{8DC6FF4C-0A91-D819-2C56-FE808FD6D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069" y="5821843"/>
            <a:ext cx="1331555" cy="589491"/>
          </a:xfrm>
          <a:prstGeom prst="rect">
            <a:avLst/>
          </a:prstGeom>
        </p:spPr>
      </p:pic>
      <p:pic>
        <p:nvPicPr>
          <p:cNvPr id="45" name="Picture 44" descr="A close-up of a logo&#10;&#10;Description automatically generated">
            <a:extLst>
              <a:ext uri="{FF2B5EF4-FFF2-40B4-BE49-F238E27FC236}">
                <a16:creationId xmlns:a16="http://schemas.microsoft.com/office/drawing/2014/main" id="{3704BD36-A5B2-A1E4-2134-B17D0D83F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5551" y="5938776"/>
            <a:ext cx="1771170" cy="355626"/>
          </a:xfrm>
          <a:prstGeom prst="rect">
            <a:avLst/>
          </a:prstGeom>
        </p:spPr>
      </p:pic>
      <p:pic>
        <p:nvPicPr>
          <p:cNvPr id="49" name="Picture 48" descr="A logo with blue and black lines&#10;&#10;Description automatically generated">
            <a:extLst>
              <a:ext uri="{FF2B5EF4-FFF2-40B4-BE49-F238E27FC236}">
                <a16:creationId xmlns:a16="http://schemas.microsoft.com/office/drawing/2014/main" id="{E59FD76A-F3F1-A684-77F8-5CE5300E9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8619" y="2558213"/>
            <a:ext cx="3135246" cy="2355046"/>
          </a:xfrm>
          <a:prstGeom prst="rect">
            <a:avLst/>
          </a:prstGeom>
        </p:spPr>
      </p:pic>
      <p:pic>
        <p:nvPicPr>
          <p:cNvPr id="6" name="Picture 5" descr="A red and grey logo&#10;&#10;Description automatically generated">
            <a:extLst>
              <a:ext uri="{FF2B5EF4-FFF2-40B4-BE49-F238E27FC236}">
                <a16:creationId xmlns:a16="http://schemas.microsoft.com/office/drawing/2014/main" id="{E5CDBBBF-219C-ABCB-8D28-4DF0FAAAA6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8856" y="197340"/>
            <a:ext cx="2099806" cy="1313306"/>
          </a:xfrm>
          <a:prstGeom prst="rect">
            <a:avLst/>
          </a:prstGeom>
        </p:spPr>
      </p:pic>
      <p:pic>
        <p:nvPicPr>
          <p:cNvPr id="32" name="Picture 31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6717C7A1-15FA-F82D-ECE4-71CA0B174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4782" y="3761543"/>
            <a:ext cx="3617395" cy="2726384"/>
          </a:xfrm>
          <a:prstGeom prst="rect">
            <a:avLst/>
          </a:prstGeom>
        </p:spPr>
      </p:pic>
      <p:pic>
        <p:nvPicPr>
          <p:cNvPr id="21" name="Picture 20" descr="A black and red logo&#10;&#10;Description automatically generated">
            <a:extLst>
              <a:ext uri="{FF2B5EF4-FFF2-40B4-BE49-F238E27FC236}">
                <a16:creationId xmlns:a16="http://schemas.microsoft.com/office/drawing/2014/main" id="{BC0A3B4C-FECE-DA4A-F1A3-A6371F825B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079" y="497195"/>
            <a:ext cx="4413428" cy="3326345"/>
          </a:xfrm>
          <a:prstGeom prst="rect">
            <a:avLst/>
          </a:prstGeom>
        </p:spPr>
      </p:pic>
      <p:pic>
        <p:nvPicPr>
          <p:cNvPr id="47" name="Picture 46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3ACCC807-5BA8-B534-BE8D-B5E76CBE71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6060" y="4315040"/>
            <a:ext cx="1520803" cy="11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5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E887E91-F94E-4ACE-8815-B5BA611C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3742D60-BF36-422E-AF38-B3A1C4423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870"/>
            <a:ext cx="10515600" cy="1809726"/>
          </a:xfrm>
        </p:spPr>
        <p:txBody>
          <a:bodyPr/>
          <a:lstStyle/>
          <a:p>
            <a:r>
              <a:rPr lang="en-US" dirty="0"/>
              <a:t>PowerShell performance is often relative and situational</a:t>
            </a:r>
          </a:p>
          <a:p>
            <a:pPr lvl="1"/>
            <a:r>
              <a:rPr lang="en-US" dirty="0"/>
              <a:t>What worked last time may not work this time</a:t>
            </a:r>
          </a:p>
          <a:p>
            <a:pPr lvl="1"/>
            <a:r>
              <a:rPr lang="en-US" dirty="0"/>
              <a:t>What worked on one machine may not work on the next</a:t>
            </a:r>
          </a:p>
          <a:p>
            <a:pPr lvl="1"/>
            <a:r>
              <a:rPr lang="en-US" dirty="0"/>
              <a:t>What worked when you wrote and tested it 100 times will fail as soon as you put it in production</a:t>
            </a:r>
          </a:p>
          <a:p>
            <a:r>
              <a:rPr lang="en-US" dirty="0"/>
              <a:t>There are always exceptions</a:t>
            </a:r>
          </a:p>
        </p:txBody>
      </p:sp>
    </p:spTree>
    <p:extLst>
      <p:ext uri="{BB962C8B-B14F-4D97-AF65-F5344CB8AC3E}">
        <p14:creationId xmlns:p14="http://schemas.microsoft.com/office/powerpoint/2010/main" val="33503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1D42D-E7BF-4B4C-96FE-C1F08E95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Performance?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F29E3-A2B0-4460-9883-28E80D427704}"/>
              </a:ext>
            </a:extLst>
          </p:cNvPr>
          <p:cNvSpPr txBox="1"/>
          <p:nvPr/>
        </p:nvSpPr>
        <p:spPr>
          <a:xfrm>
            <a:off x="609600" y="3429000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Buy a faster Computer!</a:t>
            </a:r>
          </a:p>
        </p:txBody>
      </p:sp>
    </p:spTree>
    <p:extLst>
      <p:ext uri="{BB962C8B-B14F-4D97-AF65-F5344CB8AC3E}">
        <p14:creationId xmlns:p14="http://schemas.microsoft.com/office/powerpoint/2010/main" val="25891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7A063-5121-86F3-5E40-07C881E8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Extended Q&amp;A</a:t>
            </a:r>
          </a:p>
        </p:txBody>
      </p:sp>
    </p:spTree>
    <p:extLst>
      <p:ext uri="{BB962C8B-B14F-4D97-AF65-F5344CB8AC3E}">
        <p14:creationId xmlns:p14="http://schemas.microsoft.com/office/powerpoint/2010/main" val="6083537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82E55FC-86B4-425E-8097-99B2DCE0E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1400" y="2286000"/>
            <a:ext cx="6959600" cy="39147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F9C7E-E229-4E42-A202-8FD479FD93C8}"/>
              </a:ext>
            </a:extLst>
          </p:cNvPr>
          <p:cNvSpPr txBox="1"/>
          <p:nvPr/>
        </p:nvSpPr>
        <p:spPr>
          <a:xfrm>
            <a:off x="304800" y="38100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Okay wise guy…</a:t>
            </a:r>
          </a:p>
          <a:p>
            <a:r>
              <a:rPr lang="en-US" sz="5400" dirty="0"/>
              <a:t>How do we </a:t>
            </a:r>
            <a:r>
              <a:rPr lang="en-US" sz="5400" i="1" dirty="0"/>
              <a:t>actually</a:t>
            </a:r>
            <a:r>
              <a:rPr lang="en-US" sz="5400" dirty="0"/>
              <a:t> increase </a:t>
            </a:r>
          </a:p>
          <a:p>
            <a:r>
              <a:rPr lang="en-US" sz="5400" dirty="0"/>
              <a:t>performance?</a:t>
            </a:r>
          </a:p>
        </p:txBody>
      </p:sp>
    </p:spTree>
    <p:extLst>
      <p:ext uri="{BB962C8B-B14F-4D97-AF65-F5344CB8AC3E}">
        <p14:creationId xmlns:p14="http://schemas.microsoft.com/office/powerpoint/2010/main" val="289527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43AB-1900-30C5-1DCB-E79F73F5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Impacting 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DF657-324C-DDAC-7641-5077E7751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Cmdlet A vs. Cmdlet B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Function Usage</a:t>
            </a:r>
          </a:p>
          <a:p>
            <a:r>
              <a:rPr lang="en-US" dirty="0"/>
              <a:t>Pipeline vs no Pipeline</a:t>
            </a:r>
          </a:p>
          <a:p>
            <a:r>
              <a:rPr lang="en-US" dirty="0"/>
              <a:t>Object Types</a:t>
            </a:r>
          </a:p>
          <a:p>
            <a:r>
              <a:rPr lang="en-US" dirty="0"/>
              <a:t>Suppress Output</a:t>
            </a:r>
          </a:p>
          <a:p>
            <a:r>
              <a:rPr lang="en-US" dirty="0"/>
              <a:t>Threading</a:t>
            </a:r>
          </a:p>
          <a:p>
            <a:r>
              <a:rPr lang="en-US" dirty="0"/>
              <a:t>Filters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3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C939E-65AD-A715-C2AF-FDA531A4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Cmdlet/Syntax Choice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3B420-FEAB-089D-687E-9710DB2CD5E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85216" y="3534406"/>
            <a:ext cx="10515600" cy="3693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Cmdlet or Syntax use can impact performance</a:t>
            </a:r>
          </a:p>
        </p:txBody>
      </p:sp>
    </p:spTree>
    <p:extLst>
      <p:ext uri="{BB962C8B-B14F-4D97-AF65-F5344CB8AC3E}">
        <p14:creationId xmlns:p14="http://schemas.microsoft.com/office/powerpoint/2010/main" val="1738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33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078D4"/>
      </a:hlink>
      <a:folHlink>
        <a:srgbClr val="0078D4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zure Security .PPTX" id="{4F1CDCEB-D6F9-4551-A590-506B92F55608}" vid="{8DD1E9A9-4E42-4D4A-BCDE-03CD77C46F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6" ma:contentTypeDescription="Create a new document." ma:contentTypeScope="" ma:versionID="41aa48f0d0fcd022d15edc1db881b801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ad11de25f3f36b6e7a16ba6e6aa81921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1c3d6fc-5689-40cc-899d-3b916b4ff5bf">
      <UserInfo>
        <DisplayName>Joey Snow</DisplayName>
        <AccountId>215</AccountId>
        <AccountType/>
      </UserInfo>
      <UserInfo>
        <DisplayName>Temitope Adekanbi</DisplayName>
        <AccountId>193</AccountId>
        <AccountType/>
      </UserInfo>
      <UserInfo>
        <DisplayName>Mihai Peicu</DisplayName>
        <AccountId>253</AccountId>
        <AccountType/>
      </UserInfo>
      <UserInfo>
        <DisplayName>Lorenzo Rizzi</DisplayName>
        <AccountId>199</AccountId>
        <AccountType/>
      </UserInfo>
      <UserInfo>
        <DisplayName>Nannette Sperling (Synaxis Corporation)</DisplayName>
        <AccountId>157</AccountId>
        <AccountType/>
      </UserInfo>
      <UserInfo>
        <DisplayName>Molly Bostic</DisplayName>
        <AccountId>208</AccountId>
        <AccountType/>
      </UserInfo>
      <UserInfo>
        <DisplayName>Sean Whalen</DisplayName>
        <AccountId>40</AccountId>
        <AccountType/>
      </UserInfo>
    </SharedWithUsers>
    <test xmlns="07c5dfa0-33a3-47dd-bfb7-87fb96739115" xsi:nil="true"/>
    <Time xmlns="07c5dfa0-33a3-47dd-bfb7-87fb96739115" xsi:nil="true"/>
    <Status xmlns="07c5dfa0-33a3-47dd-bfb7-87fb96739115" xsi:nil="true"/>
    <lcf76f155ced4ddcb4097134ff3c332f xmlns="07c5dfa0-33a3-47dd-bfb7-87fb96739115">
      <Terms xmlns="http://schemas.microsoft.com/office/infopath/2007/PartnerControls"/>
    </lcf76f155ced4ddcb4097134ff3c332f>
    <Date xmlns="07c5dfa0-33a3-47dd-bfb7-87fb96739115" xsi:nil="true"/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D470E7-2B31-474B-BCF1-A5172950F386}">
  <ds:schemaRefs>
    <ds:schemaRef ds:uri="07c5dfa0-33a3-47dd-bfb7-87fb96739115"/>
    <ds:schemaRef ds:uri="230e9df3-be65-4c73-a93b-d1236ebd677e"/>
    <ds:schemaRef ds:uri="b1c3d6fc-5689-40cc-899d-3b916b4ff5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583E74-E3CC-438B-B3BF-57A73D03922F}">
  <ds:schemaRefs>
    <ds:schemaRef ds:uri="07c5dfa0-33a3-47dd-bfb7-87fb96739115"/>
    <ds:schemaRef ds:uri="230e9df3-be65-4c73-a93b-d1236ebd677e"/>
    <ds:schemaRef ds:uri="750c25d8-586a-474c-8859-9a41d16c0536"/>
    <ds:schemaRef ds:uri="b1c3d6fc-5689-40cc-899d-3b916b4ff5bf"/>
    <ds:schemaRef ds:uri="c4f20c75-ad98-4a19-bb04-50cba9aa80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57DA5C-569C-4BD6-89A7-7C6D6B88E64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Deck</Template>
  <TotalTime>591</TotalTime>
  <Words>1211</Words>
  <Application>Microsoft Office PowerPoint</Application>
  <PresentationFormat>Widescreen</PresentationFormat>
  <Paragraphs>238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Aptos</vt:lpstr>
      <vt:lpstr>Aptos Mono</vt:lpstr>
      <vt:lpstr>Aptos Narrow</vt:lpstr>
      <vt:lpstr>Arial</vt:lpstr>
      <vt:lpstr>Consolas</vt:lpstr>
      <vt:lpstr>Segoe Sans Text</vt:lpstr>
      <vt:lpstr>Segoe Sans Text Semibold</vt:lpstr>
      <vt:lpstr>Segoe UI</vt:lpstr>
      <vt:lpstr>Segoe UI Light</vt:lpstr>
      <vt:lpstr>Wingdings</vt:lpstr>
      <vt:lpstr>Azure 2023 Template</vt:lpstr>
      <vt:lpstr>Performance PowerShell</vt:lpstr>
      <vt:lpstr>PowerPoint Presentation</vt:lpstr>
      <vt:lpstr>Housekeeping</vt:lpstr>
      <vt:lpstr>Disclaimer</vt:lpstr>
      <vt:lpstr>How do we Increase Performance?</vt:lpstr>
      <vt:lpstr>Extended Q&amp;A</vt:lpstr>
      <vt:lpstr>PowerPoint Presentation</vt:lpstr>
      <vt:lpstr>Performance Impacting Behaviors</vt:lpstr>
      <vt:lpstr>Cmdlet/Syntax Choice</vt:lpstr>
      <vt:lpstr>To Cmdlet or Not to Cmdlet</vt:lpstr>
      <vt:lpstr>Sin-Tax (not just for the red-light districts)</vt:lpstr>
      <vt:lpstr>Demo</vt:lpstr>
      <vt:lpstr>A quick word about arrays</vt:lpstr>
      <vt:lpstr>Collection Performance Compared</vt:lpstr>
      <vt:lpstr>Overlaying the data</vt:lpstr>
      <vt:lpstr>Pipelines</vt:lpstr>
      <vt:lpstr>Know Your Pipes</vt:lpstr>
      <vt:lpstr>Pipelines – A less fun version of Mario</vt:lpstr>
      <vt:lpstr>Demo</vt:lpstr>
      <vt:lpstr>Get the Function Out of Here</vt:lpstr>
      <vt:lpstr>Functions</vt:lpstr>
      <vt:lpstr>Demo</vt:lpstr>
      <vt:lpstr>Measuring Performance</vt:lpstr>
      <vt:lpstr>How do we Measure Performance?</vt:lpstr>
      <vt:lpstr>Measure-Command/Trace-Command</vt:lpstr>
      <vt:lpstr>Demo</vt:lpstr>
      <vt:lpstr>Multi-Threading</vt:lpstr>
      <vt:lpstr>Jobs, workflows, and runspaces, oh my!</vt:lpstr>
      <vt:lpstr>PowerShell Parallel Processing Options</vt:lpstr>
      <vt:lpstr>Creating a Job (faster than the government)</vt:lpstr>
      <vt:lpstr>Taking the kids to the pool</vt:lpstr>
      <vt:lpstr>Demo</vt:lpstr>
      <vt:lpstr>I fell asleep, what did we cover?</vt:lpstr>
      <vt:lpstr>Real 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Corio</dc:creator>
  <cp:keywords>EBC, Azure, Security</cp:keywords>
  <cp:lastModifiedBy>Scott Corio</cp:lastModifiedBy>
  <cp:revision>1</cp:revision>
  <dcterms:created xsi:type="dcterms:W3CDTF">2024-08-11T19:03:40Z</dcterms:created>
  <dcterms:modified xsi:type="dcterms:W3CDTF">2024-08-15T11:35:18Z</dcterms:modified>
  <cp:category>EBC deck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</Properties>
</file>